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6" r:id="rId23"/>
    <p:sldId id="277" r:id="rId24"/>
    <p:sldId id="278" r:id="rId25"/>
    <p:sldId id="279" r:id="rId26"/>
    <p:sldId id="280" r:id="rId27"/>
    <p:sldId id="285" r:id="rId28"/>
    <p:sldId id="286" r:id="rId29"/>
    <p:sldId id="291" r:id="rId30"/>
    <p:sldId id="292" r:id="rId31"/>
    <p:sldId id="29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723"/>
  </p:normalViewPr>
  <p:slideViewPr>
    <p:cSldViewPr snapToGrid="0" snapToObjects="1">
      <p:cViewPr>
        <p:scale>
          <a:sx n="140" d="100"/>
          <a:sy n="140" d="100"/>
        </p:scale>
        <p:origin x="8" y="-12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183076-AF38-42A5-AA50-F040024FD0A6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6567C9F-D235-42D6-8145-C2DD83FA1232}">
      <dgm:prSet/>
      <dgm:spPr/>
      <dgm:t>
        <a:bodyPr/>
        <a:lstStyle/>
        <a:p>
          <a:r>
            <a:rPr lang="en-US"/>
            <a:t>传统图书管理模式的局限性</a:t>
          </a:r>
        </a:p>
      </dgm:t>
    </dgm:pt>
    <dgm:pt modelId="{F504C2BC-9FAA-4A03-AD37-54A28547BF52}" type="parTrans" cxnId="{DFF2C6F2-2356-416B-B961-0B80348A96D3}">
      <dgm:prSet/>
      <dgm:spPr/>
      <dgm:t>
        <a:bodyPr/>
        <a:lstStyle/>
        <a:p>
          <a:endParaRPr lang="en-US"/>
        </a:p>
      </dgm:t>
    </dgm:pt>
    <dgm:pt modelId="{4995454B-F813-41BE-A445-BB2666DE5247}" type="sibTrans" cxnId="{DFF2C6F2-2356-416B-B961-0B80348A96D3}">
      <dgm:prSet/>
      <dgm:spPr/>
      <dgm:t>
        <a:bodyPr/>
        <a:lstStyle/>
        <a:p>
          <a:endParaRPr lang="en-US"/>
        </a:p>
      </dgm:t>
    </dgm:pt>
    <dgm:pt modelId="{FB26AABE-D12A-409F-B063-54A80EB19CBF}">
      <dgm:prSet/>
      <dgm:spPr/>
      <dgm:t>
        <a:bodyPr/>
        <a:lstStyle/>
        <a:p>
          <a:r>
            <a:rPr lang="en-US"/>
            <a:t>手工操作效率低下</a:t>
          </a:r>
        </a:p>
      </dgm:t>
    </dgm:pt>
    <dgm:pt modelId="{DCF3EC7F-97DF-4D69-B0ED-CBBBB50F6D1C}" type="parTrans" cxnId="{A7445BD7-7845-49E7-A7E2-0C630D451454}">
      <dgm:prSet/>
      <dgm:spPr/>
      <dgm:t>
        <a:bodyPr/>
        <a:lstStyle/>
        <a:p>
          <a:endParaRPr lang="en-US"/>
        </a:p>
      </dgm:t>
    </dgm:pt>
    <dgm:pt modelId="{E5657E3A-A5A4-47D6-805E-BEC431FF95CE}" type="sibTrans" cxnId="{A7445BD7-7845-49E7-A7E2-0C630D451454}">
      <dgm:prSet/>
      <dgm:spPr/>
      <dgm:t>
        <a:bodyPr/>
        <a:lstStyle/>
        <a:p>
          <a:endParaRPr lang="en-US"/>
        </a:p>
      </dgm:t>
    </dgm:pt>
    <dgm:pt modelId="{53DEF248-A4C1-4D10-8812-7E5DEB0C2633}">
      <dgm:prSet/>
      <dgm:spPr/>
      <dgm:t>
        <a:bodyPr/>
        <a:lstStyle/>
        <a:p>
          <a:r>
            <a:rPr lang="en-US"/>
            <a:t>数据管理不规范</a:t>
          </a:r>
        </a:p>
      </dgm:t>
    </dgm:pt>
    <dgm:pt modelId="{08245D27-A069-4A53-9759-A2A80AE22F1E}" type="parTrans" cxnId="{83CC038F-E7A0-4D3E-A0D5-AA1FE83A193E}">
      <dgm:prSet/>
      <dgm:spPr/>
      <dgm:t>
        <a:bodyPr/>
        <a:lstStyle/>
        <a:p>
          <a:endParaRPr lang="en-US"/>
        </a:p>
      </dgm:t>
    </dgm:pt>
    <dgm:pt modelId="{CD835DF8-3BAE-44EC-9EB9-AE356E83673A}" type="sibTrans" cxnId="{83CC038F-E7A0-4D3E-A0D5-AA1FE83A193E}">
      <dgm:prSet/>
      <dgm:spPr/>
      <dgm:t>
        <a:bodyPr/>
        <a:lstStyle/>
        <a:p>
          <a:endParaRPr lang="en-US"/>
        </a:p>
      </dgm:t>
    </dgm:pt>
    <dgm:pt modelId="{25FBF960-5B12-4B48-9D79-DC0158E078A1}">
      <dgm:prSet/>
      <dgm:spPr/>
      <dgm:t>
        <a:bodyPr/>
        <a:lstStyle/>
        <a:p>
          <a:r>
            <a:rPr lang="en-US"/>
            <a:t>查询检索困难</a:t>
          </a:r>
        </a:p>
      </dgm:t>
    </dgm:pt>
    <dgm:pt modelId="{91672A2D-99FC-4789-945D-4574D7959E9F}" type="parTrans" cxnId="{FBB6E7BD-E22C-405F-8E1D-20DC3368FECF}">
      <dgm:prSet/>
      <dgm:spPr/>
      <dgm:t>
        <a:bodyPr/>
        <a:lstStyle/>
        <a:p>
          <a:endParaRPr lang="en-US"/>
        </a:p>
      </dgm:t>
    </dgm:pt>
    <dgm:pt modelId="{CB9BD1FC-D32E-42D3-8B42-8C9224AAA61A}" type="sibTrans" cxnId="{FBB6E7BD-E22C-405F-8E1D-20DC3368FECF}">
      <dgm:prSet/>
      <dgm:spPr/>
      <dgm:t>
        <a:bodyPr/>
        <a:lstStyle/>
        <a:p>
          <a:endParaRPr lang="en-US"/>
        </a:p>
      </dgm:t>
    </dgm:pt>
    <dgm:pt modelId="{DF8892EC-FD3F-42F2-BEAD-AF74427840F7}">
      <dgm:prSet/>
      <dgm:spPr/>
      <dgm:t>
        <a:bodyPr/>
        <a:lstStyle/>
        <a:p>
          <a:r>
            <a:rPr lang="en-US"/>
            <a:t>智能化服务需求日益增长</a:t>
          </a:r>
        </a:p>
      </dgm:t>
    </dgm:pt>
    <dgm:pt modelId="{3DFB41F7-6611-41A3-8835-F887354D4071}" type="parTrans" cxnId="{798D3E7A-424B-43EC-867D-978709089904}">
      <dgm:prSet/>
      <dgm:spPr/>
      <dgm:t>
        <a:bodyPr/>
        <a:lstStyle/>
        <a:p>
          <a:endParaRPr lang="en-US"/>
        </a:p>
      </dgm:t>
    </dgm:pt>
    <dgm:pt modelId="{7CDF6E7A-92C6-4AA4-92C8-00E04DBFD69B}" type="sibTrans" cxnId="{798D3E7A-424B-43EC-867D-978709089904}">
      <dgm:prSet/>
      <dgm:spPr/>
      <dgm:t>
        <a:bodyPr/>
        <a:lstStyle/>
        <a:p>
          <a:endParaRPr lang="en-US"/>
        </a:p>
      </dgm:t>
    </dgm:pt>
    <dgm:pt modelId="{742A2C2B-3EBE-4B6D-9AC3-4D66364E6278}">
      <dgm:prSet/>
      <dgm:spPr/>
      <dgm:t>
        <a:bodyPr/>
        <a:lstStyle/>
        <a:p>
          <a:r>
            <a:rPr lang="en-US"/>
            <a:t>用户体验要求提升</a:t>
          </a:r>
        </a:p>
      </dgm:t>
    </dgm:pt>
    <dgm:pt modelId="{D0DAC48A-EC8A-45FD-AA79-8DE1235CA5CD}" type="parTrans" cxnId="{9591D8A8-2A9B-4DCB-86D8-E32F8501B69E}">
      <dgm:prSet/>
      <dgm:spPr/>
      <dgm:t>
        <a:bodyPr/>
        <a:lstStyle/>
        <a:p>
          <a:endParaRPr lang="en-US"/>
        </a:p>
      </dgm:t>
    </dgm:pt>
    <dgm:pt modelId="{76024808-9BF9-428F-9EC5-BC98DD5F67DC}" type="sibTrans" cxnId="{9591D8A8-2A9B-4DCB-86D8-E32F8501B69E}">
      <dgm:prSet/>
      <dgm:spPr/>
      <dgm:t>
        <a:bodyPr/>
        <a:lstStyle/>
        <a:p>
          <a:endParaRPr lang="en-US"/>
        </a:p>
      </dgm:t>
    </dgm:pt>
    <dgm:pt modelId="{BC00CA49-13F1-4EA8-9657-2458E3EEBBA4}">
      <dgm:prSet/>
      <dgm:spPr/>
      <dgm:t>
        <a:bodyPr/>
        <a:lstStyle/>
        <a:p>
          <a:r>
            <a:rPr lang="en-US"/>
            <a:t>管理效率要求提高</a:t>
          </a:r>
        </a:p>
      </dgm:t>
    </dgm:pt>
    <dgm:pt modelId="{99D1EFFA-71CC-485F-AE07-8FCE82C19F5B}" type="parTrans" cxnId="{AA7CE955-D6C5-4ED3-ADCA-BBA708669D87}">
      <dgm:prSet/>
      <dgm:spPr/>
      <dgm:t>
        <a:bodyPr/>
        <a:lstStyle/>
        <a:p>
          <a:endParaRPr lang="en-US"/>
        </a:p>
      </dgm:t>
    </dgm:pt>
    <dgm:pt modelId="{55BD993B-A1CD-4B83-AB94-1F7031BB253C}" type="sibTrans" cxnId="{AA7CE955-D6C5-4ED3-ADCA-BBA708669D87}">
      <dgm:prSet/>
      <dgm:spPr/>
      <dgm:t>
        <a:bodyPr/>
        <a:lstStyle/>
        <a:p>
          <a:endParaRPr lang="en-US"/>
        </a:p>
      </dgm:t>
    </dgm:pt>
    <dgm:pt modelId="{605B023B-0B17-4E92-8E43-85F6C25DE534}">
      <dgm:prSet/>
      <dgm:spPr/>
      <dgm:t>
        <a:bodyPr/>
        <a:lstStyle/>
        <a:p>
          <a:r>
            <a:rPr lang="en-US"/>
            <a:t>决策支持需求迫切</a:t>
          </a:r>
        </a:p>
      </dgm:t>
    </dgm:pt>
    <dgm:pt modelId="{E8A45B70-3AB8-420B-B02E-2170A6F96E71}" type="parTrans" cxnId="{0E2CA83B-5DD9-49BC-844D-5E2FF5246AE3}">
      <dgm:prSet/>
      <dgm:spPr/>
      <dgm:t>
        <a:bodyPr/>
        <a:lstStyle/>
        <a:p>
          <a:endParaRPr lang="en-US"/>
        </a:p>
      </dgm:t>
    </dgm:pt>
    <dgm:pt modelId="{0CE769A6-1908-428E-AB79-7B67919DC8F3}" type="sibTrans" cxnId="{0E2CA83B-5DD9-49BC-844D-5E2FF5246AE3}">
      <dgm:prSet/>
      <dgm:spPr/>
      <dgm:t>
        <a:bodyPr/>
        <a:lstStyle/>
        <a:p>
          <a:endParaRPr lang="en-US"/>
        </a:p>
      </dgm:t>
    </dgm:pt>
    <dgm:pt modelId="{31680EF1-9EDB-4DD9-8A2E-08E84223C741}">
      <dgm:prSet/>
      <dgm:spPr/>
      <dgm:t>
        <a:bodyPr/>
        <a:lstStyle/>
        <a:p>
          <a:r>
            <a:rPr lang="en-US"/>
            <a:t>现代化图书管理系统的必要性</a:t>
          </a:r>
        </a:p>
      </dgm:t>
    </dgm:pt>
    <dgm:pt modelId="{5D22B44E-464C-4F2C-9F72-231582CF4CA1}" type="parTrans" cxnId="{7CB0AE3E-8C80-477D-9BC5-38A14B09CE69}">
      <dgm:prSet/>
      <dgm:spPr/>
      <dgm:t>
        <a:bodyPr/>
        <a:lstStyle/>
        <a:p>
          <a:endParaRPr lang="en-US"/>
        </a:p>
      </dgm:t>
    </dgm:pt>
    <dgm:pt modelId="{45A3BC6A-1C4D-4EBF-BBD2-D0CE84DB93E2}" type="sibTrans" cxnId="{7CB0AE3E-8C80-477D-9BC5-38A14B09CE69}">
      <dgm:prSet/>
      <dgm:spPr/>
      <dgm:t>
        <a:bodyPr/>
        <a:lstStyle/>
        <a:p>
          <a:endParaRPr lang="en-US"/>
        </a:p>
      </dgm:t>
    </dgm:pt>
    <dgm:pt modelId="{78A63606-058B-4871-A97D-4FF4E586006A}">
      <dgm:prSet/>
      <dgm:spPr/>
      <dgm:t>
        <a:bodyPr/>
        <a:lstStyle/>
        <a:p>
          <a:r>
            <a:rPr lang="en-US"/>
            <a:t>自动化处理日常事务</a:t>
          </a:r>
        </a:p>
      </dgm:t>
    </dgm:pt>
    <dgm:pt modelId="{0741F641-3369-44BE-AE36-5252A55593AF}" type="parTrans" cxnId="{A8FF0E31-9CE3-4D44-A751-17EA3637B0FC}">
      <dgm:prSet/>
      <dgm:spPr/>
      <dgm:t>
        <a:bodyPr/>
        <a:lstStyle/>
        <a:p>
          <a:endParaRPr lang="en-US"/>
        </a:p>
      </dgm:t>
    </dgm:pt>
    <dgm:pt modelId="{E9D7A726-6F2F-472B-B12D-DEA174C104C9}" type="sibTrans" cxnId="{A8FF0E31-9CE3-4D44-A751-17EA3637B0FC}">
      <dgm:prSet/>
      <dgm:spPr/>
      <dgm:t>
        <a:bodyPr/>
        <a:lstStyle/>
        <a:p>
          <a:endParaRPr lang="en-US"/>
        </a:p>
      </dgm:t>
    </dgm:pt>
    <dgm:pt modelId="{6AC9203E-9697-494D-81C4-31A5E72ABDE1}">
      <dgm:prSet/>
      <dgm:spPr/>
      <dgm:t>
        <a:bodyPr/>
        <a:lstStyle/>
        <a:p>
          <a:r>
            <a:rPr lang="en-US"/>
            <a:t>提供便捷查询统计功能</a:t>
          </a:r>
        </a:p>
      </dgm:t>
    </dgm:pt>
    <dgm:pt modelId="{069216D2-8BBA-4DBD-A209-FD74F4DB9D0D}" type="parTrans" cxnId="{900C8328-8DDA-471C-BCDA-E889D6FDBF0B}">
      <dgm:prSet/>
      <dgm:spPr/>
      <dgm:t>
        <a:bodyPr/>
        <a:lstStyle/>
        <a:p>
          <a:endParaRPr lang="en-US"/>
        </a:p>
      </dgm:t>
    </dgm:pt>
    <dgm:pt modelId="{2A177094-81C1-4344-B988-6311C1C9F471}" type="sibTrans" cxnId="{900C8328-8DDA-471C-BCDA-E889D6FDBF0B}">
      <dgm:prSet/>
      <dgm:spPr/>
      <dgm:t>
        <a:bodyPr/>
        <a:lstStyle/>
        <a:p>
          <a:endParaRPr lang="en-US"/>
        </a:p>
      </dgm:t>
    </dgm:pt>
    <dgm:pt modelId="{42277595-F858-4CEB-BBB0-F25E36007065}">
      <dgm:prSet/>
      <dgm:spPr/>
      <dgm:t>
        <a:bodyPr/>
        <a:lstStyle/>
        <a:p>
          <a:r>
            <a:rPr lang="en-US"/>
            <a:t>实现智能化推荐服务</a:t>
          </a:r>
        </a:p>
      </dgm:t>
    </dgm:pt>
    <dgm:pt modelId="{5DAAFFC9-0D7C-4C9F-A3F3-6248873FD209}" type="parTrans" cxnId="{49FDE0E6-B29A-4E2A-A6FF-CDBA4C0CC1D6}">
      <dgm:prSet/>
      <dgm:spPr/>
      <dgm:t>
        <a:bodyPr/>
        <a:lstStyle/>
        <a:p>
          <a:endParaRPr lang="en-US"/>
        </a:p>
      </dgm:t>
    </dgm:pt>
    <dgm:pt modelId="{021147B4-0709-4BB8-88C0-A16F00A503AC}" type="sibTrans" cxnId="{49FDE0E6-B29A-4E2A-A6FF-CDBA4C0CC1D6}">
      <dgm:prSet/>
      <dgm:spPr/>
      <dgm:t>
        <a:bodyPr/>
        <a:lstStyle/>
        <a:p>
          <a:endParaRPr lang="en-US"/>
        </a:p>
      </dgm:t>
    </dgm:pt>
    <dgm:pt modelId="{F54CA35E-240A-B541-90AB-35461EE104AE}" type="pres">
      <dgm:prSet presAssocID="{7B183076-AF38-42A5-AA50-F040024FD0A6}" presName="Name0" presStyleCnt="0">
        <dgm:presLayoutVars>
          <dgm:dir/>
          <dgm:animLvl val="lvl"/>
          <dgm:resizeHandles val="exact"/>
        </dgm:presLayoutVars>
      </dgm:prSet>
      <dgm:spPr/>
    </dgm:pt>
    <dgm:pt modelId="{EA8FA08B-DD7B-0C4E-BAFA-D82A9F44F4EA}" type="pres">
      <dgm:prSet presAssocID="{86567C9F-D235-42D6-8145-C2DD83FA1232}" presName="composite" presStyleCnt="0"/>
      <dgm:spPr/>
    </dgm:pt>
    <dgm:pt modelId="{53295A88-763A-204D-AEBE-D7570CB201D1}" type="pres">
      <dgm:prSet presAssocID="{86567C9F-D235-42D6-8145-C2DD83FA123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016E67B-09DF-4745-8E4C-8B61D8847EA3}" type="pres">
      <dgm:prSet presAssocID="{86567C9F-D235-42D6-8145-C2DD83FA1232}" presName="desTx" presStyleLbl="alignAccFollowNode1" presStyleIdx="0" presStyleCnt="3">
        <dgm:presLayoutVars>
          <dgm:bulletEnabled val="1"/>
        </dgm:presLayoutVars>
      </dgm:prSet>
      <dgm:spPr/>
    </dgm:pt>
    <dgm:pt modelId="{D0F8E416-E842-BF43-B768-C61C08C4AFCE}" type="pres">
      <dgm:prSet presAssocID="{4995454B-F813-41BE-A445-BB2666DE5247}" presName="space" presStyleCnt="0"/>
      <dgm:spPr/>
    </dgm:pt>
    <dgm:pt modelId="{97F0A99C-5698-D443-AE20-44E8E818375A}" type="pres">
      <dgm:prSet presAssocID="{DF8892EC-FD3F-42F2-BEAD-AF74427840F7}" presName="composite" presStyleCnt="0"/>
      <dgm:spPr/>
    </dgm:pt>
    <dgm:pt modelId="{940ADB90-98CE-1042-8665-3E0CF5B7ECDB}" type="pres">
      <dgm:prSet presAssocID="{DF8892EC-FD3F-42F2-BEAD-AF74427840F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EFDBCE5-C33A-8F45-8837-1E25283C8F92}" type="pres">
      <dgm:prSet presAssocID="{DF8892EC-FD3F-42F2-BEAD-AF74427840F7}" presName="desTx" presStyleLbl="alignAccFollowNode1" presStyleIdx="1" presStyleCnt="3">
        <dgm:presLayoutVars>
          <dgm:bulletEnabled val="1"/>
        </dgm:presLayoutVars>
      </dgm:prSet>
      <dgm:spPr/>
    </dgm:pt>
    <dgm:pt modelId="{672AB06E-94ED-6B42-A4FA-65DCDD8D981E}" type="pres">
      <dgm:prSet presAssocID="{7CDF6E7A-92C6-4AA4-92C8-00E04DBFD69B}" presName="space" presStyleCnt="0"/>
      <dgm:spPr/>
    </dgm:pt>
    <dgm:pt modelId="{1803FC5D-F254-9142-9DBF-519CFA09CD1C}" type="pres">
      <dgm:prSet presAssocID="{31680EF1-9EDB-4DD9-8A2E-08E84223C741}" presName="composite" presStyleCnt="0"/>
      <dgm:spPr/>
    </dgm:pt>
    <dgm:pt modelId="{5AB93D84-743E-ED45-B2C5-A5C1BB17ECC8}" type="pres">
      <dgm:prSet presAssocID="{31680EF1-9EDB-4DD9-8A2E-08E84223C74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C97206A-D3EF-A342-8CE1-7429F21B7F70}" type="pres">
      <dgm:prSet presAssocID="{31680EF1-9EDB-4DD9-8A2E-08E84223C74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2CB200F-CE53-C048-9581-8FD79BE7108E}" type="presOf" srcId="{86567C9F-D235-42D6-8145-C2DD83FA1232}" destId="{53295A88-763A-204D-AEBE-D7570CB201D1}" srcOrd="0" destOrd="0" presId="urn:microsoft.com/office/officeart/2005/8/layout/hList1"/>
    <dgm:cxn modelId="{BE444714-7805-5C45-BEBF-3CE96927DDED}" type="presOf" srcId="{7B183076-AF38-42A5-AA50-F040024FD0A6}" destId="{F54CA35E-240A-B541-90AB-35461EE104AE}" srcOrd="0" destOrd="0" presId="urn:microsoft.com/office/officeart/2005/8/layout/hList1"/>
    <dgm:cxn modelId="{94278A22-D5B3-C240-B539-9BB39F50E30F}" type="presOf" srcId="{BC00CA49-13F1-4EA8-9657-2458E3EEBBA4}" destId="{1EFDBCE5-C33A-8F45-8837-1E25283C8F92}" srcOrd="0" destOrd="1" presId="urn:microsoft.com/office/officeart/2005/8/layout/hList1"/>
    <dgm:cxn modelId="{EB960228-9947-2943-90D6-BE544631CEA7}" type="presOf" srcId="{742A2C2B-3EBE-4B6D-9AC3-4D66364E6278}" destId="{1EFDBCE5-C33A-8F45-8837-1E25283C8F92}" srcOrd="0" destOrd="0" presId="urn:microsoft.com/office/officeart/2005/8/layout/hList1"/>
    <dgm:cxn modelId="{900C8328-8DDA-471C-BCDA-E889D6FDBF0B}" srcId="{31680EF1-9EDB-4DD9-8A2E-08E84223C741}" destId="{6AC9203E-9697-494D-81C4-31A5E72ABDE1}" srcOrd="1" destOrd="0" parTransId="{069216D2-8BBA-4DBD-A209-FD74F4DB9D0D}" sibTransId="{2A177094-81C1-4344-B988-6311C1C9F471}"/>
    <dgm:cxn modelId="{D7799728-E835-DB41-A6BC-838A8B3B48B5}" type="presOf" srcId="{42277595-F858-4CEB-BBB0-F25E36007065}" destId="{BC97206A-D3EF-A342-8CE1-7429F21B7F70}" srcOrd="0" destOrd="2" presId="urn:microsoft.com/office/officeart/2005/8/layout/hList1"/>
    <dgm:cxn modelId="{A8FF0E31-9CE3-4D44-A751-17EA3637B0FC}" srcId="{31680EF1-9EDB-4DD9-8A2E-08E84223C741}" destId="{78A63606-058B-4871-A97D-4FF4E586006A}" srcOrd="0" destOrd="0" parTransId="{0741F641-3369-44BE-AE36-5252A55593AF}" sibTransId="{E9D7A726-6F2F-472B-B12D-DEA174C104C9}"/>
    <dgm:cxn modelId="{0E2CA83B-5DD9-49BC-844D-5E2FF5246AE3}" srcId="{DF8892EC-FD3F-42F2-BEAD-AF74427840F7}" destId="{605B023B-0B17-4E92-8E43-85F6C25DE534}" srcOrd="2" destOrd="0" parTransId="{E8A45B70-3AB8-420B-B02E-2170A6F96E71}" sibTransId="{0CE769A6-1908-428E-AB79-7B67919DC8F3}"/>
    <dgm:cxn modelId="{B789763D-8A25-644F-A19E-044BC0BF0250}" type="presOf" srcId="{25FBF960-5B12-4B48-9D79-DC0158E078A1}" destId="{B016E67B-09DF-4745-8E4C-8B61D8847EA3}" srcOrd="0" destOrd="2" presId="urn:microsoft.com/office/officeart/2005/8/layout/hList1"/>
    <dgm:cxn modelId="{7CB0AE3E-8C80-477D-9BC5-38A14B09CE69}" srcId="{7B183076-AF38-42A5-AA50-F040024FD0A6}" destId="{31680EF1-9EDB-4DD9-8A2E-08E84223C741}" srcOrd="2" destOrd="0" parTransId="{5D22B44E-464C-4F2C-9F72-231582CF4CA1}" sibTransId="{45A3BC6A-1C4D-4EBF-BBD2-D0CE84DB93E2}"/>
    <dgm:cxn modelId="{8497D747-8674-E44A-ABBD-A50845CB2364}" type="presOf" srcId="{DF8892EC-FD3F-42F2-BEAD-AF74427840F7}" destId="{940ADB90-98CE-1042-8665-3E0CF5B7ECDB}" srcOrd="0" destOrd="0" presId="urn:microsoft.com/office/officeart/2005/8/layout/hList1"/>
    <dgm:cxn modelId="{76D31550-7163-B844-825F-BA85ABEC7E94}" type="presOf" srcId="{31680EF1-9EDB-4DD9-8A2E-08E84223C741}" destId="{5AB93D84-743E-ED45-B2C5-A5C1BB17ECC8}" srcOrd="0" destOrd="0" presId="urn:microsoft.com/office/officeart/2005/8/layout/hList1"/>
    <dgm:cxn modelId="{993B9553-9C82-8B46-8517-8E80935F7AA5}" type="presOf" srcId="{FB26AABE-D12A-409F-B063-54A80EB19CBF}" destId="{B016E67B-09DF-4745-8E4C-8B61D8847EA3}" srcOrd="0" destOrd="0" presId="urn:microsoft.com/office/officeart/2005/8/layout/hList1"/>
    <dgm:cxn modelId="{AA7CE955-D6C5-4ED3-ADCA-BBA708669D87}" srcId="{DF8892EC-FD3F-42F2-BEAD-AF74427840F7}" destId="{BC00CA49-13F1-4EA8-9657-2458E3EEBBA4}" srcOrd="1" destOrd="0" parTransId="{99D1EFFA-71CC-485F-AE07-8FCE82C19F5B}" sibTransId="{55BD993B-A1CD-4B83-AB94-1F7031BB253C}"/>
    <dgm:cxn modelId="{CE565362-27BB-8D46-96B1-E90BD34E505A}" type="presOf" srcId="{78A63606-058B-4871-A97D-4FF4E586006A}" destId="{BC97206A-D3EF-A342-8CE1-7429F21B7F70}" srcOrd="0" destOrd="0" presId="urn:microsoft.com/office/officeart/2005/8/layout/hList1"/>
    <dgm:cxn modelId="{EF427473-B07E-2049-842E-28CA5831257E}" type="presOf" srcId="{6AC9203E-9697-494D-81C4-31A5E72ABDE1}" destId="{BC97206A-D3EF-A342-8CE1-7429F21B7F70}" srcOrd="0" destOrd="1" presId="urn:microsoft.com/office/officeart/2005/8/layout/hList1"/>
    <dgm:cxn modelId="{B2099A75-430D-1E44-9CA9-81AD44C00F51}" type="presOf" srcId="{53DEF248-A4C1-4D10-8812-7E5DEB0C2633}" destId="{B016E67B-09DF-4745-8E4C-8B61D8847EA3}" srcOrd="0" destOrd="1" presId="urn:microsoft.com/office/officeart/2005/8/layout/hList1"/>
    <dgm:cxn modelId="{798D3E7A-424B-43EC-867D-978709089904}" srcId="{7B183076-AF38-42A5-AA50-F040024FD0A6}" destId="{DF8892EC-FD3F-42F2-BEAD-AF74427840F7}" srcOrd="1" destOrd="0" parTransId="{3DFB41F7-6611-41A3-8835-F887354D4071}" sibTransId="{7CDF6E7A-92C6-4AA4-92C8-00E04DBFD69B}"/>
    <dgm:cxn modelId="{83CC038F-E7A0-4D3E-A0D5-AA1FE83A193E}" srcId="{86567C9F-D235-42D6-8145-C2DD83FA1232}" destId="{53DEF248-A4C1-4D10-8812-7E5DEB0C2633}" srcOrd="1" destOrd="0" parTransId="{08245D27-A069-4A53-9759-A2A80AE22F1E}" sibTransId="{CD835DF8-3BAE-44EC-9EB9-AE356E83673A}"/>
    <dgm:cxn modelId="{9591D8A8-2A9B-4DCB-86D8-E32F8501B69E}" srcId="{DF8892EC-FD3F-42F2-BEAD-AF74427840F7}" destId="{742A2C2B-3EBE-4B6D-9AC3-4D66364E6278}" srcOrd="0" destOrd="0" parTransId="{D0DAC48A-EC8A-45FD-AA79-8DE1235CA5CD}" sibTransId="{76024808-9BF9-428F-9EC5-BC98DD5F67DC}"/>
    <dgm:cxn modelId="{6080F7B8-AC22-8641-99F0-E71454C9BDA6}" type="presOf" srcId="{605B023B-0B17-4E92-8E43-85F6C25DE534}" destId="{1EFDBCE5-C33A-8F45-8837-1E25283C8F92}" srcOrd="0" destOrd="2" presId="urn:microsoft.com/office/officeart/2005/8/layout/hList1"/>
    <dgm:cxn modelId="{FBB6E7BD-E22C-405F-8E1D-20DC3368FECF}" srcId="{86567C9F-D235-42D6-8145-C2DD83FA1232}" destId="{25FBF960-5B12-4B48-9D79-DC0158E078A1}" srcOrd="2" destOrd="0" parTransId="{91672A2D-99FC-4789-945D-4574D7959E9F}" sibTransId="{CB9BD1FC-D32E-42D3-8B42-8C9224AAA61A}"/>
    <dgm:cxn modelId="{A7445BD7-7845-49E7-A7E2-0C630D451454}" srcId="{86567C9F-D235-42D6-8145-C2DD83FA1232}" destId="{FB26AABE-D12A-409F-B063-54A80EB19CBF}" srcOrd="0" destOrd="0" parTransId="{DCF3EC7F-97DF-4D69-B0ED-CBBBB50F6D1C}" sibTransId="{E5657E3A-A5A4-47D6-805E-BEC431FF95CE}"/>
    <dgm:cxn modelId="{49FDE0E6-B29A-4E2A-A6FF-CDBA4C0CC1D6}" srcId="{31680EF1-9EDB-4DD9-8A2E-08E84223C741}" destId="{42277595-F858-4CEB-BBB0-F25E36007065}" srcOrd="2" destOrd="0" parTransId="{5DAAFFC9-0D7C-4C9F-A3F3-6248873FD209}" sibTransId="{021147B4-0709-4BB8-88C0-A16F00A503AC}"/>
    <dgm:cxn modelId="{DFF2C6F2-2356-416B-B961-0B80348A96D3}" srcId="{7B183076-AF38-42A5-AA50-F040024FD0A6}" destId="{86567C9F-D235-42D6-8145-C2DD83FA1232}" srcOrd="0" destOrd="0" parTransId="{F504C2BC-9FAA-4A03-AD37-54A28547BF52}" sibTransId="{4995454B-F813-41BE-A445-BB2666DE5247}"/>
    <dgm:cxn modelId="{ACC5DC89-D8F1-CB4A-A985-EB97F79ABDF5}" type="presParOf" srcId="{F54CA35E-240A-B541-90AB-35461EE104AE}" destId="{EA8FA08B-DD7B-0C4E-BAFA-D82A9F44F4EA}" srcOrd="0" destOrd="0" presId="urn:microsoft.com/office/officeart/2005/8/layout/hList1"/>
    <dgm:cxn modelId="{533074DA-6211-3046-B4EE-7F46B189C7A9}" type="presParOf" srcId="{EA8FA08B-DD7B-0C4E-BAFA-D82A9F44F4EA}" destId="{53295A88-763A-204D-AEBE-D7570CB201D1}" srcOrd="0" destOrd="0" presId="urn:microsoft.com/office/officeart/2005/8/layout/hList1"/>
    <dgm:cxn modelId="{93022CCE-C3D3-CF44-9CCD-A2D135A132C7}" type="presParOf" srcId="{EA8FA08B-DD7B-0C4E-BAFA-D82A9F44F4EA}" destId="{B016E67B-09DF-4745-8E4C-8B61D8847EA3}" srcOrd="1" destOrd="0" presId="urn:microsoft.com/office/officeart/2005/8/layout/hList1"/>
    <dgm:cxn modelId="{1768034D-E068-8542-B88E-4AA377F10E23}" type="presParOf" srcId="{F54CA35E-240A-B541-90AB-35461EE104AE}" destId="{D0F8E416-E842-BF43-B768-C61C08C4AFCE}" srcOrd="1" destOrd="0" presId="urn:microsoft.com/office/officeart/2005/8/layout/hList1"/>
    <dgm:cxn modelId="{F91DA9BD-C628-1A4D-85A6-0B991C0D2797}" type="presParOf" srcId="{F54CA35E-240A-B541-90AB-35461EE104AE}" destId="{97F0A99C-5698-D443-AE20-44E8E818375A}" srcOrd="2" destOrd="0" presId="urn:microsoft.com/office/officeart/2005/8/layout/hList1"/>
    <dgm:cxn modelId="{98B01020-6986-B04B-9987-13B07CE54092}" type="presParOf" srcId="{97F0A99C-5698-D443-AE20-44E8E818375A}" destId="{940ADB90-98CE-1042-8665-3E0CF5B7ECDB}" srcOrd="0" destOrd="0" presId="urn:microsoft.com/office/officeart/2005/8/layout/hList1"/>
    <dgm:cxn modelId="{341325C9-B322-F845-A85F-D206D6C0FC52}" type="presParOf" srcId="{97F0A99C-5698-D443-AE20-44E8E818375A}" destId="{1EFDBCE5-C33A-8F45-8837-1E25283C8F92}" srcOrd="1" destOrd="0" presId="urn:microsoft.com/office/officeart/2005/8/layout/hList1"/>
    <dgm:cxn modelId="{FC16FFEE-E679-5C45-94A3-12B2FA217B9B}" type="presParOf" srcId="{F54CA35E-240A-B541-90AB-35461EE104AE}" destId="{672AB06E-94ED-6B42-A4FA-65DCDD8D981E}" srcOrd="3" destOrd="0" presId="urn:microsoft.com/office/officeart/2005/8/layout/hList1"/>
    <dgm:cxn modelId="{98643D1A-10C3-5347-B64A-A7A0E7293398}" type="presParOf" srcId="{F54CA35E-240A-B541-90AB-35461EE104AE}" destId="{1803FC5D-F254-9142-9DBF-519CFA09CD1C}" srcOrd="4" destOrd="0" presId="urn:microsoft.com/office/officeart/2005/8/layout/hList1"/>
    <dgm:cxn modelId="{FB3333A6-284E-784D-A49A-0181911D3B47}" type="presParOf" srcId="{1803FC5D-F254-9142-9DBF-519CFA09CD1C}" destId="{5AB93D84-743E-ED45-B2C5-A5C1BB17ECC8}" srcOrd="0" destOrd="0" presId="urn:microsoft.com/office/officeart/2005/8/layout/hList1"/>
    <dgm:cxn modelId="{A12B17D8-0217-ED4F-A0BB-376C673FCEF6}" type="presParOf" srcId="{1803FC5D-F254-9142-9DBF-519CFA09CD1C}" destId="{BC97206A-D3EF-A342-8CE1-7429F21B7F7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9755CF-B1F3-304C-B12C-A763D3627E6B}" type="doc">
      <dgm:prSet loTypeId="urn:microsoft.com/office/officeart/2005/8/layout/vList5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zh-CN" altLang="en-US"/>
        </a:p>
      </dgm:t>
    </dgm:pt>
    <dgm:pt modelId="{6C65451C-A0F4-6949-8F85-8DB17FBDFEFC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获取图书信息</a:t>
          </a:r>
        </a:p>
      </dgm:t>
    </dgm:pt>
    <dgm:pt modelId="{ACDEC6AC-D332-F14D-AE63-80BA6379390B}" type="parTrans" cxnId="{723D6057-4F8C-F943-A367-40A9D9529DD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3C1B217-8B0F-8A44-AF82-F25E8E26E2C4}" type="sibTrans" cxnId="{723D6057-4F8C-F943-A367-40A9D9529DD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E8C28C3-2CE9-C44C-B255-89CB499108F5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方便快捷查找图书</a:t>
          </a:r>
        </a:p>
      </dgm:t>
    </dgm:pt>
    <dgm:pt modelId="{D70045BE-22BD-2145-9C43-4A9482A9BE57}" type="parTrans" cxnId="{CC711251-2BF6-7A48-8EED-1C09024885E6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95182AB-54B2-2146-9B55-BE25F9501909}" type="sibTrans" cxnId="{CC711251-2BF6-7A48-8EED-1C09024885E6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2E4F4D8-CF79-5E44-B45C-D26D48731976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了解详细信息和可借状态</a:t>
          </a:r>
        </a:p>
      </dgm:t>
    </dgm:pt>
    <dgm:pt modelId="{F5B630B1-DB46-964A-B804-9CDA8E182E68}" type="parTrans" cxnId="{04362559-6935-434F-88FA-FA4B7664031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DFCEC44-043B-9442-A79E-10EF0444E00C}" type="sibTrans" cxnId="{04362559-6935-434F-88FA-FA4B7664031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2827AB5-8DA2-374F-830E-B5DCA8CD517F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获取服务</a:t>
          </a:r>
        </a:p>
      </dgm:t>
    </dgm:pt>
    <dgm:pt modelId="{A6E5DAF4-11C1-8C4F-AC10-915F0B63F361}" type="parTrans" cxnId="{546505A5-3EA8-8B4D-970C-69009708B9ED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0F491F3-934D-9E44-ADE1-F4241B235291}" type="sibTrans" cxnId="{546505A5-3EA8-8B4D-970C-69009708B9ED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A20F269-51F7-0947-AEFE-F6C3D297A671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借阅图书处理</a:t>
          </a:r>
        </a:p>
      </dgm:t>
    </dgm:pt>
    <dgm:pt modelId="{54D2A1F8-5247-A24A-AA3C-9DEBC57456D3}" type="parTrans" cxnId="{7EC60FF3-6C0A-BC41-B9A4-2C3FFB8AC1E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5854DB96-6C6D-0043-AF89-C25B8DD31BC7}" type="sibTrans" cxnId="{7EC60FF3-6C0A-BC41-B9A4-2C3FFB8AC1E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A43942BA-172D-DC46-ABFA-48064E88F2F6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续借和预约服务</a:t>
          </a:r>
        </a:p>
      </dgm:t>
    </dgm:pt>
    <dgm:pt modelId="{3322F38E-007C-E54A-A428-361DA287CB10}" type="parTrans" cxnId="{C728DF23-3CAA-474C-BFB9-A48736FFDDB5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31D570A-71E8-9B42-8C54-F5ADDE621CF4}" type="sibTrans" cxnId="{C728DF23-3CAA-474C-BFB9-A48736FFDDB5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51BD500-C071-1D46-974E-548259E5BC9A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管理个人账户</a:t>
          </a:r>
        </a:p>
      </dgm:t>
    </dgm:pt>
    <dgm:pt modelId="{2AB3B26E-D50F-FC40-B8BD-7D7CC66CE588}" type="parTrans" cxnId="{BB056FEC-B9E3-7D41-8E51-CAC85750BAE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120529A-EFA1-9C4B-A39E-98EB3D3AADCE}" type="sibTrans" cxnId="{BB056FEC-B9E3-7D41-8E51-CAC85750BAE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2339EAB-2894-DB4E-B07A-6BBE3A7DF74B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查看借阅历史和当前状态</a:t>
          </a:r>
        </a:p>
      </dgm:t>
    </dgm:pt>
    <dgm:pt modelId="{C9A38C1D-D9F2-F046-BF33-05AB738BE2EC}" type="parTrans" cxnId="{3BCE85BE-7317-5C4F-8ECF-C175A37DD037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5F00F32-C8DC-E947-82C1-58E53F8BBA22}" type="sibTrans" cxnId="{3BCE85BE-7317-5C4F-8ECF-C175A37DD037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3AD2902-539A-8E45-810F-5C41DC9412B6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罚款查询和缴纳</a:t>
          </a:r>
        </a:p>
      </dgm:t>
    </dgm:pt>
    <dgm:pt modelId="{AE3DB5A4-4E22-EA48-BB45-49AF538A5FA0}" type="parTrans" cxnId="{45973430-8FBC-D04B-8442-0782FAF15E0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A94993F-9EB5-D84C-A00C-029B5FD21C47}" type="sibTrans" cxnId="{45973430-8FBC-D04B-8442-0782FAF15E0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91D4393-9F68-6E43-B82E-6E230ECE86D2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参与社区互动</a:t>
          </a:r>
        </a:p>
      </dgm:t>
    </dgm:pt>
    <dgm:pt modelId="{6727D3EC-7784-664D-9E95-1F85805740AF}" type="parTrans" cxnId="{FDF9D77D-67AB-DC4B-BDCB-97A81BF6690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FF1B878-BE2F-674C-B633-CA5E7BE23A3F}" type="sibTrans" cxnId="{FDF9D77D-67AB-DC4B-BDCB-97A81BF6690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A0CF03E-D844-E540-9AD4-8F81EA3542C7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对图书发表评价</a:t>
          </a:r>
        </a:p>
      </dgm:t>
    </dgm:pt>
    <dgm:pt modelId="{99233F35-96FA-3A40-8497-F207CF37FB00}" type="parTrans" cxnId="{8B922CB0-830B-EE47-B8CC-8152DF4F9093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C246B80-ADAA-A34B-8216-A5FB588A4639}" type="sibTrans" cxnId="{8B922CB0-830B-EE47-B8CC-8152DF4F9093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3C314C3-2480-574E-AD5B-CF59BA26F0A2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接收个性化推荐</a:t>
          </a:r>
        </a:p>
      </dgm:t>
    </dgm:pt>
    <dgm:pt modelId="{63A79D9A-CB61-1F47-BC8F-2B279DAC5B59}" type="parTrans" cxnId="{7EC2B326-470F-0D4A-AD15-7774D8C1312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BEE5889-9DCE-084E-94A6-055622355993}" type="sibTrans" cxnId="{7EC2B326-470F-0D4A-AD15-7774D8C1312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9FA0E2F-DD6B-A340-86EE-985B210C82E2}" type="pres">
      <dgm:prSet presAssocID="{3E9755CF-B1F3-304C-B12C-A763D3627E6B}" presName="Name0" presStyleCnt="0">
        <dgm:presLayoutVars>
          <dgm:dir/>
          <dgm:animLvl val="lvl"/>
          <dgm:resizeHandles val="exact"/>
        </dgm:presLayoutVars>
      </dgm:prSet>
      <dgm:spPr/>
    </dgm:pt>
    <dgm:pt modelId="{9269685C-CD44-314D-83C6-25DD605CEE6B}" type="pres">
      <dgm:prSet presAssocID="{6C65451C-A0F4-6949-8F85-8DB17FBDFEFC}" presName="linNode" presStyleCnt="0"/>
      <dgm:spPr/>
    </dgm:pt>
    <dgm:pt modelId="{6661665D-B44D-0146-A5E2-AE21B9FE575E}" type="pres">
      <dgm:prSet presAssocID="{6C65451C-A0F4-6949-8F85-8DB17FBDFEFC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2F800BA6-4988-514A-94A0-E168C6B763BC}" type="pres">
      <dgm:prSet presAssocID="{6C65451C-A0F4-6949-8F85-8DB17FBDFEFC}" presName="descendantText" presStyleLbl="alignAccFollowNode1" presStyleIdx="0" presStyleCnt="4">
        <dgm:presLayoutVars>
          <dgm:bulletEnabled val="1"/>
        </dgm:presLayoutVars>
      </dgm:prSet>
      <dgm:spPr/>
    </dgm:pt>
    <dgm:pt modelId="{765A552E-B9F1-8844-BC5B-CD10ADCE6D1E}" type="pres">
      <dgm:prSet presAssocID="{F3C1B217-8B0F-8A44-AF82-F25E8E26E2C4}" presName="sp" presStyleCnt="0"/>
      <dgm:spPr/>
    </dgm:pt>
    <dgm:pt modelId="{64C0CCFB-FCDA-7747-A014-54F672DC5C7F}" type="pres">
      <dgm:prSet presAssocID="{02827AB5-8DA2-374F-830E-B5DCA8CD517F}" presName="linNode" presStyleCnt="0"/>
      <dgm:spPr/>
    </dgm:pt>
    <dgm:pt modelId="{F3D5262F-7369-624D-AB12-8790FDB2A422}" type="pres">
      <dgm:prSet presAssocID="{02827AB5-8DA2-374F-830E-B5DCA8CD517F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5010AE8-5D6A-B645-B36C-D60D9F16D349}" type="pres">
      <dgm:prSet presAssocID="{02827AB5-8DA2-374F-830E-B5DCA8CD517F}" presName="descendantText" presStyleLbl="alignAccFollowNode1" presStyleIdx="1" presStyleCnt="4">
        <dgm:presLayoutVars>
          <dgm:bulletEnabled val="1"/>
        </dgm:presLayoutVars>
      </dgm:prSet>
      <dgm:spPr/>
    </dgm:pt>
    <dgm:pt modelId="{571BF056-BF49-8B47-AEAF-0049C4C03891}" type="pres">
      <dgm:prSet presAssocID="{C0F491F3-934D-9E44-ADE1-F4241B235291}" presName="sp" presStyleCnt="0"/>
      <dgm:spPr/>
    </dgm:pt>
    <dgm:pt modelId="{7B933DA0-804C-3249-8482-3CE02FEFEFCA}" type="pres">
      <dgm:prSet presAssocID="{451BD500-C071-1D46-974E-548259E5BC9A}" presName="linNode" presStyleCnt="0"/>
      <dgm:spPr/>
    </dgm:pt>
    <dgm:pt modelId="{216055AA-3CF5-4244-B7F9-70F53B30A60A}" type="pres">
      <dgm:prSet presAssocID="{451BD500-C071-1D46-974E-548259E5BC9A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5D6C6136-8BA9-9C4A-855E-558BD5B0F43D}" type="pres">
      <dgm:prSet presAssocID="{451BD500-C071-1D46-974E-548259E5BC9A}" presName="descendantText" presStyleLbl="alignAccFollowNode1" presStyleIdx="2" presStyleCnt="4">
        <dgm:presLayoutVars>
          <dgm:bulletEnabled val="1"/>
        </dgm:presLayoutVars>
      </dgm:prSet>
      <dgm:spPr/>
    </dgm:pt>
    <dgm:pt modelId="{56CBB263-D820-EC4E-A1EC-33E5E094B9D2}" type="pres">
      <dgm:prSet presAssocID="{B120529A-EFA1-9C4B-A39E-98EB3D3AADCE}" presName="sp" presStyleCnt="0"/>
      <dgm:spPr/>
    </dgm:pt>
    <dgm:pt modelId="{A6EC02AB-B455-4945-B0D4-C8E47A93DB00}" type="pres">
      <dgm:prSet presAssocID="{291D4393-9F68-6E43-B82E-6E230ECE86D2}" presName="linNode" presStyleCnt="0"/>
      <dgm:spPr/>
    </dgm:pt>
    <dgm:pt modelId="{F5942DC0-B36A-164B-B705-60FA8C669479}" type="pres">
      <dgm:prSet presAssocID="{291D4393-9F68-6E43-B82E-6E230ECE86D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82CC6538-456B-6444-8245-6295F677BF13}" type="pres">
      <dgm:prSet presAssocID="{291D4393-9F68-6E43-B82E-6E230ECE86D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225FD005-849E-954B-828F-B51CB385D1EE}" type="presOf" srcId="{D3AD2902-539A-8E45-810F-5C41DC9412B6}" destId="{5D6C6136-8BA9-9C4A-855E-558BD5B0F43D}" srcOrd="0" destOrd="1" presId="urn:microsoft.com/office/officeart/2005/8/layout/vList5"/>
    <dgm:cxn modelId="{205E3614-9D5B-224C-B835-0228A7C46393}" type="presOf" srcId="{1E8C28C3-2CE9-C44C-B255-89CB499108F5}" destId="{2F800BA6-4988-514A-94A0-E168C6B763BC}" srcOrd="0" destOrd="0" presId="urn:microsoft.com/office/officeart/2005/8/layout/vList5"/>
    <dgm:cxn modelId="{C728DF23-3CAA-474C-BFB9-A48736FFDDB5}" srcId="{02827AB5-8DA2-374F-830E-B5DCA8CD517F}" destId="{A43942BA-172D-DC46-ABFA-48064E88F2F6}" srcOrd="1" destOrd="0" parTransId="{3322F38E-007C-E54A-A428-361DA287CB10}" sibTransId="{C31D570A-71E8-9B42-8C54-F5ADDE621CF4}"/>
    <dgm:cxn modelId="{7EC2B326-470F-0D4A-AD15-7774D8C13128}" srcId="{291D4393-9F68-6E43-B82E-6E230ECE86D2}" destId="{13C314C3-2480-574E-AD5B-CF59BA26F0A2}" srcOrd="1" destOrd="0" parTransId="{63A79D9A-CB61-1F47-BC8F-2B279DAC5B59}" sibTransId="{4BEE5889-9DCE-084E-94A6-055622355993}"/>
    <dgm:cxn modelId="{45973430-8FBC-D04B-8442-0782FAF15E00}" srcId="{451BD500-C071-1D46-974E-548259E5BC9A}" destId="{D3AD2902-539A-8E45-810F-5C41DC9412B6}" srcOrd="1" destOrd="0" parTransId="{AE3DB5A4-4E22-EA48-BB45-49AF538A5FA0}" sibTransId="{BA94993F-9EB5-D84C-A00C-029B5FD21C47}"/>
    <dgm:cxn modelId="{CC711251-2BF6-7A48-8EED-1C09024885E6}" srcId="{6C65451C-A0F4-6949-8F85-8DB17FBDFEFC}" destId="{1E8C28C3-2CE9-C44C-B255-89CB499108F5}" srcOrd="0" destOrd="0" parTransId="{D70045BE-22BD-2145-9C43-4A9482A9BE57}" sibTransId="{495182AB-54B2-2146-9B55-BE25F9501909}"/>
    <dgm:cxn modelId="{F9FDDE51-6095-4B41-BFEA-A9B0F28917C3}" type="presOf" srcId="{451BD500-C071-1D46-974E-548259E5BC9A}" destId="{216055AA-3CF5-4244-B7F9-70F53B30A60A}" srcOrd="0" destOrd="0" presId="urn:microsoft.com/office/officeart/2005/8/layout/vList5"/>
    <dgm:cxn modelId="{3E193452-6383-3C49-8C22-1C77A7DCA779}" type="presOf" srcId="{6C65451C-A0F4-6949-8F85-8DB17FBDFEFC}" destId="{6661665D-B44D-0146-A5E2-AE21B9FE575E}" srcOrd="0" destOrd="0" presId="urn:microsoft.com/office/officeart/2005/8/layout/vList5"/>
    <dgm:cxn modelId="{723D6057-4F8C-F943-A367-40A9D9529DDB}" srcId="{3E9755CF-B1F3-304C-B12C-A763D3627E6B}" destId="{6C65451C-A0F4-6949-8F85-8DB17FBDFEFC}" srcOrd="0" destOrd="0" parTransId="{ACDEC6AC-D332-F14D-AE63-80BA6379390B}" sibTransId="{F3C1B217-8B0F-8A44-AF82-F25E8E26E2C4}"/>
    <dgm:cxn modelId="{04362559-6935-434F-88FA-FA4B7664031B}" srcId="{6C65451C-A0F4-6949-8F85-8DB17FBDFEFC}" destId="{B2E4F4D8-CF79-5E44-B45C-D26D48731976}" srcOrd="1" destOrd="0" parTransId="{F5B630B1-DB46-964A-B804-9CDA8E182E68}" sibTransId="{4DFCEC44-043B-9442-A79E-10EF0444E00C}"/>
    <dgm:cxn modelId="{90AB3B78-BEE8-3841-9E8C-566584E52190}" type="presOf" srcId="{B2E4F4D8-CF79-5E44-B45C-D26D48731976}" destId="{2F800BA6-4988-514A-94A0-E168C6B763BC}" srcOrd="0" destOrd="1" presId="urn:microsoft.com/office/officeart/2005/8/layout/vList5"/>
    <dgm:cxn modelId="{68715C79-255C-2B4B-8B13-2DDA751A6D33}" type="presOf" srcId="{13C314C3-2480-574E-AD5B-CF59BA26F0A2}" destId="{82CC6538-456B-6444-8245-6295F677BF13}" srcOrd="0" destOrd="1" presId="urn:microsoft.com/office/officeart/2005/8/layout/vList5"/>
    <dgm:cxn modelId="{FDF9D77D-67AB-DC4B-BDCB-97A81BF6690B}" srcId="{3E9755CF-B1F3-304C-B12C-A763D3627E6B}" destId="{291D4393-9F68-6E43-B82E-6E230ECE86D2}" srcOrd="3" destOrd="0" parTransId="{6727D3EC-7784-664D-9E95-1F85805740AF}" sibTransId="{EFF1B878-BE2F-674C-B633-CA5E7BE23A3F}"/>
    <dgm:cxn modelId="{399F688A-E755-FA40-98CF-323CA612B209}" type="presOf" srcId="{02827AB5-8DA2-374F-830E-B5DCA8CD517F}" destId="{F3D5262F-7369-624D-AB12-8790FDB2A422}" srcOrd="0" destOrd="0" presId="urn:microsoft.com/office/officeart/2005/8/layout/vList5"/>
    <dgm:cxn modelId="{546505A5-3EA8-8B4D-970C-69009708B9ED}" srcId="{3E9755CF-B1F3-304C-B12C-A763D3627E6B}" destId="{02827AB5-8DA2-374F-830E-B5DCA8CD517F}" srcOrd="1" destOrd="0" parTransId="{A6E5DAF4-11C1-8C4F-AC10-915F0B63F361}" sibTransId="{C0F491F3-934D-9E44-ADE1-F4241B235291}"/>
    <dgm:cxn modelId="{8B922CB0-830B-EE47-B8CC-8152DF4F9093}" srcId="{291D4393-9F68-6E43-B82E-6E230ECE86D2}" destId="{3A0CF03E-D844-E540-9AD4-8F81EA3542C7}" srcOrd="0" destOrd="0" parTransId="{99233F35-96FA-3A40-8497-F207CF37FB00}" sibTransId="{8C246B80-ADAA-A34B-8216-A5FB588A4639}"/>
    <dgm:cxn modelId="{AC86EFB3-6913-3E41-89AD-8A74CFF7EF4B}" type="presOf" srcId="{7A20F269-51F7-0947-AEFE-F6C3D297A671}" destId="{D5010AE8-5D6A-B645-B36C-D60D9F16D349}" srcOrd="0" destOrd="0" presId="urn:microsoft.com/office/officeart/2005/8/layout/vList5"/>
    <dgm:cxn modelId="{D2802CBA-6F16-DA4B-A908-6819A5A2DB70}" type="presOf" srcId="{3A0CF03E-D844-E540-9AD4-8F81EA3542C7}" destId="{82CC6538-456B-6444-8245-6295F677BF13}" srcOrd="0" destOrd="0" presId="urn:microsoft.com/office/officeart/2005/8/layout/vList5"/>
    <dgm:cxn modelId="{3BCE85BE-7317-5C4F-8ECF-C175A37DD037}" srcId="{451BD500-C071-1D46-974E-548259E5BC9A}" destId="{62339EAB-2894-DB4E-B07A-6BBE3A7DF74B}" srcOrd="0" destOrd="0" parTransId="{C9A38C1D-D9F2-F046-BF33-05AB738BE2EC}" sibTransId="{05F00F32-C8DC-E947-82C1-58E53F8BBA22}"/>
    <dgm:cxn modelId="{F00475C0-9C49-0940-92AD-301DF19001BD}" type="presOf" srcId="{A43942BA-172D-DC46-ABFA-48064E88F2F6}" destId="{D5010AE8-5D6A-B645-B36C-D60D9F16D349}" srcOrd="0" destOrd="1" presId="urn:microsoft.com/office/officeart/2005/8/layout/vList5"/>
    <dgm:cxn modelId="{D390E7C8-2E3C-AD45-9F42-06439EAC7858}" type="presOf" srcId="{291D4393-9F68-6E43-B82E-6E230ECE86D2}" destId="{F5942DC0-B36A-164B-B705-60FA8C669479}" srcOrd="0" destOrd="0" presId="urn:microsoft.com/office/officeart/2005/8/layout/vList5"/>
    <dgm:cxn modelId="{32A9D9E5-1E8E-FE4C-AA9B-C26D11679188}" type="presOf" srcId="{3E9755CF-B1F3-304C-B12C-A763D3627E6B}" destId="{C9FA0E2F-DD6B-A340-86EE-985B210C82E2}" srcOrd="0" destOrd="0" presId="urn:microsoft.com/office/officeart/2005/8/layout/vList5"/>
    <dgm:cxn modelId="{BB056FEC-B9E3-7D41-8E51-CAC85750BAE8}" srcId="{3E9755CF-B1F3-304C-B12C-A763D3627E6B}" destId="{451BD500-C071-1D46-974E-548259E5BC9A}" srcOrd="2" destOrd="0" parTransId="{2AB3B26E-D50F-FC40-B8BD-7D7CC66CE588}" sibTransId="{B120529A-EFA1-9C4B-A39E-98EB3D3AADCE}"/>
    <dgm:cxn modelId="{470752EE-4D01-714F-8E93-0A842A8725FD}" type="presOf" srcId="{62339EAB-2894-DB4E-B07A-6BBE3A7DF74B}" destId="{5D6C6136-8BA9-9C4A-855E-558BD5B0F43D}" srcOrd="0" destOrd="0" presId="urn:microsoft.com/office/officeart/2005/8/layout/vList5"/>
    <dgm:cxn modelId="{7EC60FF3-6C0A-BC41-B9A4-2C3FFB8AC1EB}" srcId="{02827AB5-8DA2-374F-830E-B5DCA8CD517F}" destId="{7A20F269-51F7-0947-AEFE-F6C3D297A671}" srcOrd="0" destOrd="0" parTransId="{54D2A1F8-5247-A24A-AA3C-9DEBC57456D3}" sibTransId="{5854DB96-6C6D-0043-AF89-C25B8DD31BC7}"/>
    <dgm:cxn modelId="{7BB2935E-0E3F-1140-AF51-4036452DE514}" type="presParOf" srcId="{C9FA0E2F-DD6B-A340-86EE-985B210C82E2}" destId="{9269685C-CD44-314D-83C6-25DD605CEE6B}" srcOrd="0" destOrd="0" presId="urn:microsoft.com/office/officeart/2005/8/layout/vList5"/>
    <dgm:cxn modelId="{8E9E19D3-E24F-1642-AAD0-0FC42747E129}" type="presParOf" srcId="{9269685C-CD44-314D-83C6-25DD605CEE6B}" destId="{6661665D-B44D-0146-A5E2-AE21B9FE575E}" srcOrd="0" destOrd="0" presId="urn:microsoft.com/office/officeart/2005/8/layout/vList5"/>
    <dgm:cxn modelId="{CD795DAB-AB9B-6343-B0B5-745FB0867486}" type="presParOf" srcId="{9269685C-CD44-314D-83C6-25DD605CEE6B}" destId="{2F800BA6-4988-514A-94A0-E168C6B763BC}" srcOrd="1" destOrd="0" presId="urn:microsoft.com/office/officeart/2005/8/layout/vList5"/>
    <dgm:cxn modelId="{D5973A5E-30BA-344F-B68F-6AE0390BC583}" type="presParOf" srcId="{C9FA0E2F-DD6B-A340-86EE-985B210C82E2}" destId="{765A552E-B9F1-8844-BC5B-CD10ADCE6D1E}" srcOrd="1" destOrd="0" presId="urn:microsoft.com/office/officeart/2005/8/layout/vList5"/>
    <dgm:cxn modelId="{1D0E6D73-D5BA-3A4D-8C59-BEA3B8547466}" type="presParOf" srcId="{C9FA0E2F-DD6B-A340-86EE-985B210C82E2}" destId="{64C0CCFB-FCDA-7747-A014-54F672DC5C7F}" srcOrd="2" destOrd="0" presId="urn:microsoft.com/office/officeart/2005/8/layout/vList5"/>
    <dgm:cxn modelId="{5D1DCB60-900C-104F-9590-51AEE43F985B}" type="presParOf" srcId="{64C0CCFB-FCDA-7747-A014-54F672DC5C7F}" destId="{F3D5262F-7369-624D-AB12-8790FDB2A422}" srcOrd="0" destOrd="0" presId="urn:microsoft.com/office/officeart/2005/8/layout/vList5"/>
    <dgm:cxn modelId="{013F0EC8-46DE-8A4F-B360-1E5C69A68BD3}" type="presParOf" srcId="{64C0CCFB-FCDA-7747-A014-54F672DC5C7F}" destId="{D5010AE8-5D6A-B645-B36C-D60D9F16D349}" srcOrd="1" destOrd="0" presId="urn:microsoft.com/office/officeart/2005/8/layout/vList5"/>
    <dgm:cxn modelId="{31C548E7-2AE8-A54F-8DE9-1190401AAB8E}" type="presParOf" srcId="{C9FA0E2F-DD6B-A340-86EE-985B210C82E2}" destId="{571BF056-BF49-8B47-AEAF-0049C4C03891}" srcOrd="3" destOrd="0" presId="urn:microsoft.com/office/officeart/2005/8/layout/vList5"/>
    <dgm:cxn modelId="{99FDDD31-6F01-744C-B59A-6712433ECE01}" type="presParOf" srcId="{C9FA0E2F-DD6B-A340-86EE-985B210C82E2}" destId="{7B933DA0-804C-3249-8482-3CE02FEFEFCA}" srcOrd="4" destOrd="0" presId="urn:microsoft.com/office/officeart/2005/8/layout/vList5"/>
    <dgm:cxn modelId="{8FDB8222-1863-8942-9A8E-285FCF1CDC99}" type="presParOf" srcId="{7B933DA0-804C-3249-8482-3CE02FEFEFCA}" destId="{216055AA-3CF5-4244-B7F9-70F53B30A60A}" srcOrd="0" destOrd="0" presId="urn:microsoft.com/office/officeart/2005/8/layout/vList5"/>
    <dgm:cxn modelId="{1F326395-1B94-5C47-9C25-02755CDD3069}" type="presParOf" srcId="{7B933DA0-804C-3249-8482-3CE02FEFEFCA}" destId="{5D6C6136-8BA9-9C4A-855E-558BD5B0F43D}" srcOrd="1" destOrd="0" presId="urn:microsoft.com/office/officeart/2005/8/layout/vList5"/>
    <dgm:cxn modelId="{BB36C706-2D6B-6549-B9DD-E49715D0AD18}" type="presParOf" srcId="{C9FA0E2F-DD6B-A340-86EE-985B210C82E2}" destId="{56CBB263-D820-EC4E-A1EC-33E5E094B9D2}" srcOrd="5" destOrd="0" presId="urn:microsoft.com/office/officeart/2005/8/layout/vList5"/>
    <dgm:cxn modelId="{AAF2A0C8-3BDE-A140-AA63-41A8FB93B779}" type="presParOf" srcId="{C9FA0E2F-DD6B-A340-86EE-985B210C82E2}" destId="{A6EC02AB-B455-4945-B0D4-C8E47A93DB00}" srcOrd="6" destOrd="0" presId="urn:microsoft.com/office/officeart/2005/8/layout/vList5"/>
    <dgm:cxn modelId="{34EF2F4E-89F1-434E-8D3F-127D6BC0C7FE}" type="presParOf" srcId="{A6EC02AB-B455-4945-B0D4-C8E47A93DB00}" destId="{F5942DC0-B36A-164B-B705-60FA8C669479}" srcOrd="0" destOrd="0" presId="urn:microsoft.com/office/officeart/2005/8/layout/vList5"/>
    <dgm:cxn modelId="{CCF3BADF-B37B-E549-9A74-3F34AE598BB8}" type="presParOf" srcId="{A6EC02AB-B455-4945-B0D4-C8E47A93DB00}" destId="{82CC6538-456B-6444-8245-6295F677BF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C77524-CE66-5A4C-B4CB-1FCEF71664A0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/>
      <dgm:spPr/>
      <dgm:t>
        <a:bodyPr/>
        <a:lstStyle/>
        <a:p>
          <a:endParaRPr lang="zh-CN" altLang="en-US"/>
        </a:p>
      </dgm:t>
    </dgm:pt>
    <dgm:pt modelId="{16C7D686-8E73-0341-941F-F03E71F8B25E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核心数据管理</a:t>
          </a:r>
        </a:p>
      </dgm:t>
    </dgm:pt>
    <dgm:pt modelId="{438C228C-6233-2E47-83D6-1740CDF6173C}" type="parTrans" cxnId="{27D1C8F6-641C-324A-A1FF-8BDBD9B82CB5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AB15AD76-DE61-B94A-B9A0-5044A6A870BE}" type="sibTrans" cxnId="{27D1C8F6-641C-324A-A1FF-8BDBD9B82CB5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2CC021C-628B-6A48-989A-CD14FF6F36F2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图书和学生信息管理</a:t>
          </a:r>
        </a:p>
      </dgm:t>
    </dgm:pt>
    <dgm:pt modelId="{595D56BA-54BD-1348-9684-2E2CE03AA3A7}" type="parTrans" cxnId="{54C2A1BA-1045-FE4D-AC77-2996B366E29C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76BCDD4-FE54-D245-877C-C29465DA37A1}" type="sibTrans" cxnId="{54C2A1BA-1045-FE4D-AC77-2996B366E29C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E52FAC6-14CE-954D-B216-88057392EB57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批量操作支持</a:t>
          </a:r>
        </a:p>
      </dgm:t>
    </dgm:pt>
    <dgm:pt modelId="{A5E5D914-4422-224A-96B1-585900D831BB}" type="parTrans" cxnId="{4E5F51F8-B768-D349-AB68-03AA18FCB9C7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E0F4D8D-B9C8-AF4E-BF14-1EB85556AD61}" type="sibTrans" cxnId="{4E5F51F8-B768-D349-AB68-03AA18FCB9C7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C89096D-203A-094A-A81F-8C923FAC59B2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业务流程处理</a:t>
          </a:r>
        </a:p>
      </dgm:t>
    </dgm:pt>
    <dgm:pt modelId="{14CF671B-2B30-3A49-8E0E-D6B09EF66C2F}" type="parTrans" cxnId="{BF1212D6-700B-E448-80B7-BD9A9942262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4F03504-C430-7542-BAE2-4D99F4ACD2B6}" type="sibTrans" cxnId="{BF1212D6-700B-E448-80B7-BD9A9942262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C01DDFF-2989-CC44-8CDD-EF4DD90CE2A9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借阅归还续借处理</a:t>
          </a:r>
        </a:p>
      </dgm:t>
    </dgm:pt>
    <dgm:pt modelId="{5FFBE197-1A8C-C247-928B-B3F7241D1003}" type="parTrans" cxnId="{76D62EE8-C273-5F41-80A1-EE99D974CA11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D6EF991-16FC-8242-9921-25BB3F5CB665}" type="sibTrans" cxnId="{76D62EE8-C273-5F41-80A1-EE99D974CA11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65D67E4-32F8-8242-96E5-8E5BAD6C0540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预约队列管理</a:t>
          </a:r>
        </a:p>
      </dgm:t>
    </dgm:pt>
    <dgm:pt modelId="{77A51BAB-BE5E-4F45-9FA4-814CBF108354}" type="parTrans" cxnId="{8302D293-5919-5346-8EC7-EC7B0900E033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C7D7380-E49F-0944-8589-48040081DD24}" type="sibTrans" cxnId="{8302D293-5919-5346-8EC7-EC7B0900E033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CA627FF-ED67-BA42-ADE4-C3A07F8FF7B1}">
      <dgm:prSet/>
      <dgm:spPr/>
      <dgm:t>
        <a:bodyPr/>
        <a:lstStyle/>
        <a:p>
          <a:r>
            <a:rPr lang="zh-CN" dirty="0">
              <a:latin typeface="PingFang SC" panose="020B0400000000000000" pitchFamily="34" charset="-122"/>
              <a:ea typeface="PingFang SC" panose="020B0400000000000000" pitchFamily="34" charset="-122"/>
            </a:rPr>
            <a:t>异常处理</a:t>
          </a:r>
        </a:p>
      </dgm:t>
    </dgm:pt>
    <dgm:pt modelId="{59624748-D1E1-0F43-B987-31B076535968}" type="parTrans" cxnId="{BB9FA816-AD7E-3A4D-9246-B35185FFE2B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2A2F14D-EDAF-5543-911F-EBC7D0F97735}" type="sibTrans" cxnId="{BB9FA816-AD7E-3A4D-9246-B35185FFE2B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EDF796C-4FDB-794D-8555-6BC4F7087BD4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图书遗失损坏处理</a:t>
          </a:r>
        </a:p>
      </dgm:t>
    </dgm:pt>
    <dgm:pt modelId="{8792F0DA-FD7E-7E42-9D70-8C978E66DE40}" type="parTrans" cxnId="{D6D0B2C0-7BC6-5D4F-A2FA-174C87139871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664BD63-25CD-DC48-A764-734A83BB65F6}" type="sibTrans" cxnId="{D6D0B2C0-7BC6-5D4F-A2FA-174C87139871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93D1814-A94C-E54D-9C9C-6D2BB0AA7E5F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罚款记录管理</a:t>
          </a:r>
        </a:p>
      </dgm:t>
    </dgm:pt>
    <dgm:pt modelId="{0B3093BA-6993-404C-8A76-527ED17E37B6}" type="parTrans" cxnId="{C50D16C2-2149-6F40-8BAD-F1E5089AE48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9CEFCCE-BC8F-7D42-B61B-0005FB751010}" type="sibTrans" cxnId="{C50D16C2-2149-6F40-8BAD-F1E5089AE48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5B6D9D3B-5C31-E24C-8651-6702EE0754F9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系统监控分析</a:t>
          </a:r>
        </a:p>
      </dgm:t>
    </dgm:pt>
    <dgm:pt modelId="{76C63B1D-DF71-C04C-9FCD-ACE24047B92B}" type="parTrans" cxnId="{D25D2ECB-5945-6448-A766-8186573AE5D9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023C833-3917-F945-8100-8604AD26E8CF}" type="sibTrans" cxnId="{D25D2ECB-5945-6448-A766-8186573AE5D9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DA648CD-E880-3C40-9137-F4996677815F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统计报表生成</a:t>
          </a:r>
        </a:p>
      </dgm:t>
    </dgm:pt>
    <dgm:pt modelId="{32022DF0-CCF4-4F4F-A075-AA3628A46ACF}" type="parTrans" cxnId="{EBDC530F-F6B9-5F4E-97E1-D75B8D9DD2FF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9A25E1F-9C67-4C47-B49B-7914E65ABD6B}" type="sibTrans" cxnId="{EBDC530F-F6B9-5F4E-97E1-D75B8D9DD2FF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A95DA99-E9AB-E449-8E7B-95CB5570A356}">
      <dgm:prSet/>
      <dgm:spPr/>
      <dgm:t>
        <a:bodyPr/>
        <a:lstStyle/>
        <a:p>
          <a:r>
            <a:rPr lang="zh-CN">
              <a:latin typeface="PingFang SC" panose="020B0400000000000000" pitchFamily="34" charset="-122"/>
              <a:ea typeface="PingFang SC" panose="020B0400000000000000" pitchFamily="34" charset="-122"/>
            </a:rPr>
            <a:t>运营状况分析</a:t>
          </a:r>
        </a:p>
      </dgm:t>
    </dgm:pt>
    <dgm:pt modelId="{FB6C3792-7808-3E43-993B-A6BF1893EB3A}" type="parTrans" cxnId="{76856429-CF77-154C-B9F4-B96EB2C394EA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FE90551-7D86-C045-8C86-D02CC81980CB}" type="sibTrans" cxnId="{76856429-CF77-154C-B9F4-B96EB2C394EA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F196F5F-C9E5-1544-93CB-2AA9C7FC672E}" type="pres">
      <dgm:prSet presAssocID="{2CC77524-CE66-5A4C-B4CB-1FCEF71664A0}" presName="Name0" presStyleCnt="0">
        <dgm:presLayoutVars>
          <dgm:dir/>
          <dgm:animLvl val="lvl"/>
          <dgm:resizeHandles val="exact"/>
        </dgm:presLayoutVars>
      </dgm:prSet>
      <dgm:spPr/>
    </dgm:pt>
    <dgm:pt modelId="{88A800BA-7EF7-574B-86C1-949F1715598C}" type="pres">
      <dgm:prSet presAssocID="{16C7D686-8E73-0341-941F-F03E71F8B25E}" presName="linNode" presStyleCnt="0"/>
      <dgm:spPr/>
    </dgm:pt>
    <dgm:pt modelId="{06528245-5E1F-414A-9332-9C1562AC3B94}" type="pres">
      <dgm:prSet presAssocID="{16C7D686-8E73-0341-941F-F03E71F8B25E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EA818D5-E890-F444-B47A-483E1B2A7A0E}" type="pres">
      <dgm:prSet presAssocID="{16C7D686-8E73-0341-941F-F03E71F8B25E}" presName="descendantText" presStyleLbl="alignAccFollowNode1" presStyleIdx="0" presStyleCnt="4">
        <dgm:presLayoutVars>
          <dgm:bulletEnabled val="1"/>
        </dgm:presLayoutVars>
      </dgm:prSet>
      <dgm:spPr/>
    </dgm:pt>
    <dgm:pt modelId="{2AC8887E-CB16-154C-9A23-ED84E2EC02E8}" type="pres">
      <dgm:prSet presAssocID="{AB15AD76-DE61-B94A-B9A0-5044A6A870BE}" presName="sp" presStyleCnt="0"/>
      <dgm:spPr/>
    </dgm:pt>
    <dgm:pt modelId="{B4314F01-5E1B-E246-BE9F-4136E33698C8}" type="pres">
      <dgm:prSet presAssocID="{7C89096D-203A-094A-A81F-8C923FAC59B2}" presName="linNode" presStyleCnt="0"/>
      <dgm:spPr/>
    </dgm:pt>
    <dgm:pt modelId="{9781DE18-6F48-4244-811C-DAE1B516F739}" type="pres">
      <dgm:prSet presAssocID="{7C89096D-203A-094A-A81F-8C923FAC59B2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F093190B-133B-EA4B-8FD3-40CC24102068}" type="pres">
      <dgm:prSet presAssocID="{7C89096D-203A-094A-A81F-8C923FAC59B2}" presName="descendantText" presStyleLbl="alignAccFollowNode1" presStyleIdx="1" presStyleCnt="4">
        <dgm:presLayoutVars>
          <dgm:bulletEnabled val="1"/>
        </dgm:presLayoutVars>
      </dgm:prSet>
      <dgm:spPr/>
    </dgm:pt>
    <dgm:pt modelId="{9DD4DF12-28A7-C043-B4BD-7592BDFD20CD}" type="pres">
      <dgm:prSet presAssocID="{14F03504-C430-7542-BAE2-4D99F4ACD2B6}" presName="sp" presStyleCnt="0"/>
      <dgm:spPr/>
    </dgm:pt>
    <dgm:pt modelId="{D1A3E95E-B9F8-4241-84BD-60EB3759D5B0}" type="pres">
      <dgm:prSet presAssocID="{6CA627FF-ED67-BA42-ADE4-C3A07F8FF7B1}" presName="linNode" presStyleCnt="0"/>
      <dgm:spPr/>
    </dgm:pt>
    <dgm:pt modelId="{3F6CCF05-6784-944F-94BA-2E13AA3C7E6C}" type="pres">
      <dgm:prSet presAssocID="{6CA627FF-ED67-BA42-ADE4-C3A07F8FF7B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4319EB9A-23E7-684D-A686-9205857DA817}" type="pres">
      <dgm:prSet presAssocID="{6CA627FF-ED67-BA42-ADE4-C3A07F8FF7B1}" presName="descendantText" presStyleLbl="alignAccFollowNode1" presStyleIdx="2" presStyleCnt="4">
        <dgm:presLayoutVars>
          <dgm:bulletEnabled val="1"/>
        </dgm:presLayoutVars>
      </dgm:prSet>
      <dgm:spPr/>
    </dgm:pt>
    <dgm:pt modelId="{6B35E586-E378-F341-8006-B544C5E69769}" type="pres">
      <dgm:prSet presAssocID="{F2A2F14D-EDAF-5543-911F-EBC7D0F97735}" presName="sp" presStyleCnt="0"/>
      <dgm:spPr/>
    </dgm:pt>
    <dgm:pt modelId="{6529A3E0-E710-6846-AB24-0CA61055A4F1}" type="pres">
      <dgm:prSet presAssocID="{5B6D9D3B-5C31-E24C-8651-6702EE0754F9}" presName="linNode" presStyleCnt="0"/>
      <dgm:spPr/>
    </dgm:pt>
    <dgm:pt modelId="{04883067-E2E0-5045-B4A2-963F0970438A}" type="pres">
      <dgm:prSet presAssocID="{5B6D9D3B-5C31-E24C-8651-6702EE0754F9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40A4AF47-AF18-BC4C-8E3E-4FAB461AEA9F}" type="pres">
      <dgm:prSet presAssocID="{5B6D9D3B-5C31-E24C-8651-6702EE0754F9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E957D900-3331-A04C-A2F1-4574797F901F}" type="presOf" srcId="{F65D67E4-32F8-8242-96E5-8E5BAD6C0540}" destId="{F093190B-133B-EA4B-8FD3-40CC24102068}" srcOrd="0" destOrd="1" presId="urn:microsoft.com/office/officeart/2005/8/layout/vList5"/>
    <dgm:cxn modelId="{EBDC530F-F6B9-5F4E-97E1-D75B8D9DD2FF}" srcId="{5B6D9D3B-5C31-E24C-8651-6702EE0754F9}" destId="{EDA648CD-E880-3C40-9137-F4996677815F}" srcOrd="0" destOrd="0" parTransId="{32022DF0-CCF4-4F4F-A075-AA3628A46ACF}" sibTransId="{C9A25E1F-9C67-4C47-B49B-7914E65ABD6B}"/>
    <dgm:cxn modelId="{EC3A3615-C0F7-8F42-8FC8-41D2F65763B7}" type="presOf" srcId="{DE52FAC6-14CE-954D-B216-88057392EB57}" destId="{1EA818D5-E890-F444-B47A-483E1B2A7A0E}" srcOrd="0" destOrd="1" presId="urn:microsoft.com/office/officeart/2005/8/layout/vList5"/>
    <dgm:cxn modelId="{BB9FA816-AD7E-3A4D-9246-B35185FFE2B0}" srcId="{2CC77524-CE66-5A4C-B4CB-1FCEF71664A0}" destId="{6CA627FF-ED67-BA42-ADE4-C3A07F8FF7B1}" srcOrd="2" destOrd="0" parTransId="{59624748-D1E1-0F43-B987-31B076535968}" sibTransId="{F2A2F14D-EDAF-5543-911F-EBC7D0F97735}"/>
    <dgm:cxn modelId="{4E3FBF28-F71E-C74C-B487-C2E505CBDC1A}" type="presOf" srcId="{3EDF796C-4FDB-794D-8555-6BC4F7087BD4}" destId="{4319EB9A-23E7-684D-A686-9205857DA817}" srcOrd="0" destOrd="0" presId="urn:microsoft.com/office/officeart/2005/8/layout/vList5"/>
    <dgm:cxn modelId="{76856429-CF77-154C-B9F4-B96EB2C394EA}" srcId="{5B6D9D3B-5C31-E24C-8651-6702EE0754F9}" destId="{0A95DA99-E9AB-E449-8E7B-95CB5570A356}" srcOrd="1" destOrd="0" parTransId="{FB6C3792-7808-3E43-993B-A6BF1893EB3A}" sibTransId="{EFE90551-7D86-C045-8C86-D02CC81980CB}"/>
    <dgm:cxn modelId="{8E142C3D-3993-A649-8795-22A3B4BC4240}" type="presOf" srcId="{D93D1814-A94C-E54D-9C9C-6D2BB0AA7E5F}" destId="{4319EB9A-23E7-684D-A686-9205857DA817}" srcOrd="0" destOrd="1" presId="urn:microsoft.com/office/officeart/2005/8/layout/vList5"/>
    <dgm:cxn modelId="{B7128D5A-4478-7A47-AE8A-3DA7AC50E4EB}" type="presOf" srcId="{0A95DA99-E9AB-E449-8E7B-95CB5570A356}" destId="{40A4AF47-AF18-BC4C-8E3E-4FAB461AEA9F}" srcOrd="0" destOrd="1" presId="urn:microsoft.com/office/officeart/2005/8/layout/vList5"/>
    <dgm:cxn modelId="{6DC84D5B-DCCC-164E-8FE5-481AAC41E461}" type="presOf" srcId="{2CC77524-CE66-5A4C-B4CB-1FCEF71664A0}" destId="{1F196F5F-C9E5-1544-93CB-2AA9C7FC672E}" srcOrd="0" destOrd="0" presId="urn:microsoft.com/office/officeart/2005/8/layout/vList5"/>
    <dgm:cxn modelId="{AF91B272-4ED0-8E49-96CE-9219CF6A3F59}" type="presOf" srcId="{5B6D9D3B-5C31-E24C-8651-6702EE0754F9}" destId="{04883067-E2E0-5045-B4A2-963F0970438A}" srcOrd="0" destOrd="0" presId="urn:microsoft.com/office/officeart/2005/8/layout/vList5"/>
    <dgm:cxn modelId="{13DDDD7B-2148-FF4B-A414-B3BAE0D492C2}" type="presOf" srcId="{7C89096D-203A-094A-A81F-8C923FAC59B2}" destId="{9781DE18-6F48-4244-811C-DAE1B516F739}" srcOrd="0" destOrd="0" presId="urn:microsoft.com/office/officeart/2005/8/layout/vList5"/>
    <dgm:cxn modelId="{F5E1B98B-B8E1-BD43-B745-98A36409F77A}" type="presOf" srcId="{EDA648CD-E880-3C40-9137-F4996677815F}" destId="{40A4AF47-AF18-BC4C-8E3E-4FAB461AEA9F}" srcOrd="0" destOrd="0" presId="urn:microsoft.com/office/officeart/2005/8/layout/vList5"/>
    <dgm:cxn modelId="{B1DEC792-0A33-464E-B7E3-02046586F3E5}" type="presOf" srcId="{16C7D686-8E73-0341-941F-F03E71F8B25E}" destId="{06528245-5E1F-414A-9332-9C1562AC3B94}" srcOrd="0" destOrd="0" presId="urn:microsoft.com/office/officeart/2005/8/layout/vList5"/>
    <dgm:cxn modelId="{8302D293-5919-5346-8EC7-EC7B0900E033}" srcId="{7C89096D-203A-094A-A81F-8C923FAC59B2}" destId="{F65D67E4-32F8-8242-96E5-8E5BAD6C0540}" srcOrd="1" destOrd="0" parTransId="{77A51BAB-BE5E-4F45-9FA4-814CBF108354}" sibTransId="{EC7D7380-E49F-0944-8589-48040081DD24}"/>
    <dgm:cxn modelId="{1F6AEA9E-EAD4-6C48-9C8C-23C2E8775708}" type="presOf" srcId="{12CC021C-628B-6A48-989A-CD14FF6F36F2}" destId="{1EA818D5-E890-F444-B47A-483E1B2A7A0E}" srcOrd="0" destOrd="0" presId="urn:microsoft.com/office/officeart/2005/8/layout/vList5"/>
    <dgm:cxn modelId="{FD82DFAB-C33A-BA43-BED8-B9EB04EC3E0D}" type="presOf" srcId="{6CA627FF-ED67-BA42-ADE4-C3A07F8FF7B1}" destId="{3F6CCF05-6784-944F-94BA-2E13AA3C7E6C}" srcOrd="0" destOrd="0" presId="urn:microsoft.com/office/officeart/2005/8/layout/vList5"/>
    <dgm:cxn modelId="{54C2A1BA-1045-FE4D-AC77-2996B366E29C}" srcId="{16C7D686-8E73-0341-941F-F03E71F8B25E}" destId="{12CC021C-628B-6A48-989A-CD14FF6F36F2}" srcOrd="0" destOrd="0" parTransId="{595D56BA-54BD-1348-9684-2E2CE03AA3A7}" sibTransId="{676BCDD4-FE54-D245-877C-C29465DA37A1}"/>
    <dgm:cxn modelId="{D6D0B2C0-7BC6-5D4F-A2FA-174C87139871}" srcId="{6CA627FF-ED67-BA42-ADE4-C3A07F8FF7B1}" destId="{3EDF796C-4FDB-794D-8555-6BC4F7087BD4}" srcOrd="0" destOrd="0" parTransId="{8792F0DA-FD7E-7E42-9D70-8C978E66DE40}" sibTransId="{4664BD63-25CD-DC48-A764-734A83BB65F6}"/>
    <dgm:cxn modelId="{C50D16C2-2149-6F40-8BAD-F1E5089AE488}" srcId="{6CA627FF-ED67-BA42-ADE4-C3A07F8FF7B1}" destId="{D93D1814-A94C-E54D-9C9C-6D2BB0AA7E5F}" srcOrd="1" destOrd="0" parTransId="{0B3093BA-6993-404C-8A76-527ED17E37B6}" sibTransId="{39CEFCCE-BC8F-7D42-B61B-0005FB751010}"/>
    <dgm:cxn modelId="{D25D2ECB-5945-6448-A766-8186573AE5D9}" srcId="{2CC77524-CE66-5A4C-B4CB-1FCEF71664A0}" destId="{5B6D9D3B-5C31-E24C-8651-6702EE0754F9}" srcOrd="3" destOrd="0" parTransId="{76C63B1D-DF71-C04C-9FCD-ACE24047B92B}" sibTransId="{7023C833-3917-F945-8100-8604AD26E8CF}"/>
    <dgm:cxn modelId="{BF1212D6-700B-E448-80B7-BD9A99422628}" srcId="{2CC77524-CE66-5A4C-B4CB-1FCEF71664A0}" destId="{7C89096D-203A-094A-A81F-8C923FAC59B2}" srcOrd="1" destOrd="0" parTransId="{14CF671B-2B30-3A49-8E0E-D6B09EF66C2F}" sibTransId="{14F03504-C430-7542-BAE2-4D99F4ACD2B6}"/>
    <dgm:cxn modelId="{76D62EE8-C273-5F41-80A1-EE99D974CA11}" srcId="{7C89096D-203A-094A-A81F-8C923FAC59B2}" destId="{DC01DDFF-2989-CC44-8CDD-EF4DD90CE2A9}" srcOrd="0" destOrd="0" parTransId="{5FFBE197-1A8C-C247-928B-B3F7241D1003}" sibTransId="{8D6EF991-16FC-8242-9921-25BB3F5CB665}"/>
    <dgm:cxn modelId="{27D1C8F6-641C-324A-A1FF-8BDBD9B82CB5}" srcId="{2CC77524-CE66-5A4C-B4CB-1FCEF71664A0}" destId="{16C7D686-8E73-0341-941F-F03E71F8B25E}" srcOrd="0" destOrd="0" parTransId="{438C228C-6233-2E47-83D6-1740CDF6173C}" sibTransId="{AB15AD76-DE61-B94A-B9A0-5044A6A870BE}"/>
    <dgm:cxn modelId="{4E5F51F8-B768-D349-AB68-03AA18FCB9C7}" srcId="{16C7D686-8E73-0341-941F-F03E71F8B25E}" destId="{DE52FAC6-14CE-954D-B216-88057392EB57}" srcOrd="1" destOrd="0" parTransId="{A5E5D914-4422-224A-96B1-585900D831BB}" sibTransId="{BE0F4D8D-B9C8-AF4E-BF14-1EB85556AD61}"/>
    <dgm:cxn modelId="{69E074FC-F44D-444D-A0C4-590089F65241}" type="presOf" srcId="{DC01DDFF-2989-CC44-8CDD-EF4DD90CE2A9}" destId="{F093190B-133B-EA4B-8FD3-40CC24102068}" srcOrd="0" destOrd="0" presId="urn:microsoft.com/office/officeart/2005/8/layout/vList5"/>
    <dgm:cxn modelId="{3BDB82E8-93A5-6A4C-AA37-087C5721F048}" type="presParOf" srcId="{1F196F5F-C9E5-1544-93CB-2AA9C7FC672E}" destId="{88A800BA-7EF7-574B-86C1-949F1715598C}" srcOrd="0" destOrd="0" presId="urn:microsoft.com/office/officeart/2005/8/layout/vList5"/>
    <dgm:cxn modelId="{69AD9028-147B-524E-8F79-AD144F82418A}" type="presParOf" srcId="{88A800BA-7EF7-574B-86C1-949F1715598C}" destId="{06528245-5E1F-414A-9332-9C1562AC3B94}" srcOrd="0" destOrd="0" presId="urn:microsoft.com/office/officeart/2005/8/layout/vList5"/>
    <dgm:cxn modelId="{C1F75557-F496-1D4A-817F-3BF838E7AC02}" type="presParOf" srcId="{88A800BA-7EF7-574B-86C1-949F1715598C}" destId="{1EA818D5-E890-F444-B47A-483E1B2A7A0E}" srcOrd="1" destOrd="0" presId="urn:microsoft.com/office/officeart/2005/8/layout/vList5"/>
    <dgm:cxn modelId="{A059AD47-C99A-3C4C-B7BD-A9BC48A28957}" type="presParOf" srcId="{1F196F5F-C9E5-1544-93CB-2AA9C7FC672E}" destId="{2AC8887E-CB16-154C-9A23-ED84E2EC02E8}" srcOrd="1" destOrd="0" presId="urn:microsoft.com/office/officeart/2005/8/layout/vList5"/>
    <dgm:cxn modelId="{B2E79F0E-5A56-D241-ACB1-3617889B67CA}" type="presParOf" srcId="{1F196F5F-C9E5-1544-93CB-2AA9C7FC672E}" destId="{B4314F01-5E1B-E246-BE9F-4136E33698C8}" srcOrd="2" destOrd="0" presId="urn:microsoft.com/office/officeart/2005/8/layout/vList5"/>
    <dgm:cxn modelId="{B43BF55A-513D-7B44-AE54-F73B73D268BE}" type="presParOf" srcId="{B4314F01-5E1B-E246-BE9F-4136E33698C8}" destId="{9781DE18-6F48-4244-811C-DAE1B516F739}" srcOrd="0" destOrd="0" presId="urn:microsoft.com/office/officeart/2005/8/layout/vList5"/>
    <dgm:cxn modelId="{33D224D4-E4BE-D14B-AE78-7E43D83AE411}" type="presParOf" srcId="{B4314F01-5E1B-E246-BE9F-4136E33698C8}" destId="{F093190B-133B-EA4B-8FD3-40CC24102068}" srcOrd="1" destOrd="0" presId="urn:microsoft.com/office/officeart/2005/8/layout/vList5"/>
    <dgm:cxn modelId="{A0AEEFBB-7091-924E-A6D7-DA0EE64CF352}" type="presParOf" srcId="{1F196F5F-C9E5-1544-93CB-2AA9C7FC672E}" destId="{9DD4DF12-28A7-C043-B4BD-7592BDFD20CD}" srcOrd="3" destOrd="0" presId="urn:microsoft.com/office/officeart/2005/8/layout/vList5"/>
    <dgm:cxn modelId="{AC28357F-67C2-D842-B9E7-4332E3167822}" type="presParOf" srcId="{1F196F5F-C9E5-1544-93CB-2AA9C7FC672E}" destId="{D1A3E95E-B9F8-4241-84BD-60EB3759D5B0}" srcOrd="4" destOrd="0" presId="urn:microsoft.com/office/officeart/2005/8/layout/vList5"/>
    <dgm:cxn modelId="{1A4E1285-DF8B-6B4A-B1BF-490355D4EDA8}" type="presParOf" srcId="{D1A3E95E-B9F8-4241-84BD-60EB3759D5B0}" destId="{3F6CCF05-6784-944F-94BA-2E13AA3C7E6C}" srcOrd="0" destOrd="0" presId="urn:microsoft.com/office/officeart/2005/8/layout/vList5"/>
    <dgm:cxn modelId="{B084A4E0-7B90-A64F-843E-9760BD05A736}" type="presParOf" srcId="{D1A3E95E-B9F8-4241-84BD-60EB3759D5B0}" destId="{4319EB9A-23E7-684D-A686-9205857DA817}" srcOrd="1" destOrd="0" presId="urn:microsoft.com/office/officeart/2005/8/layout/vList5"/>
    <dgm:cxn modelId="{B03D1503-9B08-5240-950F-0628A0015D5A}" type="presParOf" srcId="{1F196F5F-C9E5-1544-93CB-2AA9C7FC672E}" destId="{6B35E586-E378-F341-8006-B544C5E69769}" srcOrd="5" destOrd="0" presId="urn:microsoft.com/office/officeart/2005/8/layout/vList5"/>
    <dgm:cxn modelId="{AC9B8EF9-14FC-FE4B-8C30-6FB33C4E079B}" type="presParOf" srcId="{1F196F5F-C9E5-1544-93CB-2AA9C7FC672E}" destId="{6529A3E0-E710-6846-AB24-0CA61055A4F1}" srcOrd="6" destOrd="0" presId="urn:microsoft.com/office/officeart/2005/8/layout/vList5"/>
    <dgm:cxn modelId="{0033E661-11F4-E343-A4FD-A87466E70F6B}" type="presParOf" srcId="{6529A3E0-E710-6846-AB24-0CA61055A4F1}" destId="{04883067-E2E0-5045-B4A2-963F0970438A}" srcOrd="0" destOrd="0" presId="urn:microsoft.com/office/officeart/2005/8/layout/vList5"/>
    <dgm:cxn modelId="{28B96D50-3782-E24D-9F67-397AE79C12FD}" type="presParOf" srcId="{6529A3E0-E710-6846-AB24-0CA61055A4F1}" destId="{40A4AF47-AF18-BC4C-8E3E-4FAB461AEA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F07FEC-4880-422D-A765-74A090355CA2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8ED4F04-BCC3-4342-9890-008379000A48}">
      <dgm:prSet/>
      <dgm:spPr/>
      <dgm:t>
        <a:bodyPr/>
        <a:lstStyle/>
        <a:p>
          <a:r>
            <a:rPr lang="en-US"/>
            <a:t>用户管理模块</a:t>
          </a:r>
        </a:p>
      </dgm:t>
    </dgm:pt>
    <dgm:pt modelId="{350B7B2A-8200-41D4-BCAA-83AD1FF6EF7D}" type="parTrans" cxnId="{E340969A-33E8-4D52-9A2E-7416E16B8172}">
      <dgm:prSet/>
      <dgm:spPr/>
      <dgm:t>
        <a:bodyPr/>
        <a:lstStyle/>
        <a:p>
          <a:endParaRPr lang="en-US"/>
        </a:p>
      </dgm:t>
    </dgm:pt>
    <dgm:pt modelId="{E850AA19-18FE-40F0-A9E9-2A25089E26A0}" type="sibTrans" cxnId="{E340969A-33E8-4D52-9A2E-7416E16B8172}">
      <dgm:prSet/>
      <dgm:spPr/>
      <dgm:t>
        <a:bodyPr/>
        <a:lstStyle/>
        <a:p>
          <a:endParaRPr lang="en-US"/>
        </a:p>
      </dgm:t>
    </dgm:pt>
    <dgm:pt modelId="{3A7EDAA8-1A6E-44BB-A538-8BED4E8DD14D}">
      <dgm:prSet/>
      <dgm:spPr/>
      <dgm:t>
        <a:bodyPr/>
        <a:lstStyle/>
        <a:p>
          <a:r>
            <a:rPr lang="en-US"/>
            <a:t>学生和管理员账户管理</a:t>
          </a:r>
        </a:p>
      </dgm:t>
    </dgm:pt>
    <dgm:pt modelId="{611F2C66-B598-404B-AEF2-82EFB0B440B0}" type="parTrans" cxnId="{4AE1A237-D7EC-4165-AF8F-27199B50F11A}">
      <dgm:prSet/>
      <dgm:spPr/>
      <dgm:t>
        <a:bodyPr/>
        <a:lstStyle/>
        <a:p>
          <a:endParaRPr lang="en-US"/>
        </a:p>
      </dgm:t>
    </dgm:pt>
    <dgm:pt modelId="{76902029-46E5-48BA-938A-49E692AB0CE3}" type="sibTrans" cxnId="{4AE1A237-D7EC-4165-AF8F-27199B50F11A}">
      <dgm:prSet/>
      <dgm:spPr/>
      <dgm:t>
        <a:bodyPr/>
        <a:lstStyle/>
        <a:p>
          <a:endParaRPr lang="en-US"/>
        </a:p>
      </dgm:t>
    </dgm:pt>
    <dgm:pt modelId="{E0CF1D29-03B4-4010-9333-B5B5BD21CECB}">
      <dgm:prSet/>
      <dgm:spPr/>
      <dgm:t>
        <a:bodyPr/>
        <a:lstStyle/>
        <a:p>
          <a:r>
            <a:rPr lang="en-US"/>
            <a:t>图书管理模块</a:t>
          </a:r>
        </a:p>
      </dgm:t>
    </dgm:pt>
    <dgm:pt modelId="{40EA1B9D-A5D4-4983-B5DD-AFC28F86CC10}" type="parTrans" cxnId="{0FFFBCD9-53E7-48A7-BA7A-2849C6B8C15B}">
      <dgm:prSet/>
      <dgm:spPr/>
      <dgm:t>
        <a:bodyPr/>
        <a:lstStyle/>
        <a:p>
          <a:endParaRPr lang="en-US"/>
        </a:p>
      </dgm:t>
    </dgm:pt>
    <dgm:pt modelId="{96AEB78E-0C64-484E-86FE-04DDA19A36C5}" type="sibTrans" cxnId="{0FFFBCD9-53E7-48A7-BA7A-2849C6B8C15B}">
      <dgm:prSet/>
      <dgm:spPr/>
      <dgm:t>
        <a:bodyPr/>
        <a:lstStyle/>
        <a:p>
          <a:endParaRPr lang="en-US"/>
        </a:p>
      </dgm:t>
    </dgm:pt>
    <dgm:pt modelId="{D33FE105-F389-4080-9388-8600FF18082F}">
      <dgm:prSet/>
      <dgm:spPr/>
      <dgm:t>
        <a:bodyPr/>
        <a:lstStyle/>
        <a:p>
          <a:r>
            <a:rPr lang="en-US"/>
            <a:t>图书信息维护和库存管理</a:t>
          </a:r>
        </a:p>
      </dgm:t>
    </dgm:pt>
    <dgm:pt modelId="{CE07B327-7E49-46B3-8961-284303B4C603}" type="parTrans" cxnId="{C7F48F90-A329-400C-831A-CB58E513DC26}">
      <dgm:prSet/>
      <dgm:spPr/>
      <dgm:t>
        <a:bodyPr/>
        <a:lstStyle/>
        <a:p>
          <a:endParaRPr lang="en-US"/>
        </a:p>
      </dgm:t>
    </dgm:pt>
    <dgm:pt modelId="{D6B47322-676B-4384-8505-D3A5477BD538}" type="sibTrans" cxnId="{C7F48F90-A329-400C-831A-CB58E513DC26}">
      <dgm:prSet/>
      <dgm:spPr/>
      <dgm:t>
        <a:bodyPr/>
        <a:lstStyle/>
        <a:p>
          <a:endParaRPr lang="en-US"/>
        </a:p>
      </dgm:t>
    </dgm:pt>
    <dgm:pt modelId="{989E3B09-362A-440A-8C42-289E0266A4CA}">
      <dgm:prSet/>
      <dgm:spPr/>
      <dgm:t>
        <a:bodyPr/>
        <a:lstStyle/>
        <a:p>
          <a:r>
            <a:rPr lang="en-US"/>
            <a:t>借阅管理模块</a:t>
          </a:r>
        </a:p>
      </dgm:t>
    </dgm:pt>
    <dgm:pt modelId="{CA86AC17-DE03-4E6A-96FD-66042753D7DD}" type="parTrans" cxnId="{82ED3110-83F6-417E-B159-27F1C75FBB3C}">
      <dgm:prSet/>
      <dgm:spPr/>
      <dgm:t>
        <a:bodyPr/>
        <a:lstStyle/>
        <a:p>
          <a:endParaRPr lang="en-US"/>
        </a:p>
      </dgm:t>
    </dgm:pt>
    <dgm:pt modelId="{80C89BD4-5AF9-4865-A908-727738F215D5}" type="sibTrans" cxnId="{82ED3110-83F6-417E-B159-27F1C75FBB3C}">
      <dgm:prSet/>
      <dgm:spPr/>
      <dgm:t>
        <a:bodyPr/>
        <a:lstStyle/>
        <a:p>
          <a:endParaRPr lang="en-US"/>
        </a:p>
      </dgm:t>
    </dgm:pt>
    <dgm:pt modelId="{DC69C056-567D-49D3-9817-841198D2B0E5}">
      <dgm:prSet/>
      <dgm:spPr/>
      <dgm:t>
        <a:bodyPr/>
        <a:lstStyle/>
        <a:p>
          <a:r>
            <a:rPr lang="en-US"/>
            <a:t>借阅流程和历史记录管理</a:t>
          </a:r>
        </a:p>
      </dgm:t>
    </dgm:pt>
    <dgm:pt modelId="{B3F061F2-22C9-4501-B2EB-2DE235DAE7AD}" type="parTrans" cxnId="{234E9529-B7B4-4826-B5D8-6570CD224F48}">
      <dgm:prSet/>
      <dgm:spPr/>
      <dgm:t>
        <a:bodyPr/>
        <a:lstStyle/>
        <a:p>
          <a:endParaRPr lang="en-US"/>
        </a:p>
      </dgm:t>
    </dgm:pt>
    <dgm:pt modelId="{65795F46-9740-42E8-AB93-EF839AC3CA99}" type="sibTrans" cxnId="{234E9529-B7B4-4826-B5D8-6570CD224F48}">
      <dgm:prSet/>
      <dgm:spPr/>
      <dgm:t>
        <a:bodyPr/>
        <a:lstStyle/>
        <a:p>
          <a:endParaRPr lang="en-US"/>
        </a:p>
      </dgm:t>
    </dgm:pt>
    <dgm:pt modelId="{F96E7E73-D0E7-468B-91B8-B9C6B36B9241}">
      <dgm:prSet/>
      <dgm:spPr/>
      <dgm:t>
        <a:bodyPr/>
        <a:lstStyle/>
        <a:p>
          <a:r>
            <a:rPr lang="en-US"/>
            <a:t>预约管理模块</a:t>
          </a:r>
        </a:p>
      </dgm:t>
    </dgm:pt>
    <dgm:pt modelId="{5ED7AFB3-D2D0-4D86-AD38-7B8B78D5D6CF}" type="parTrans" cxnId="{077D9CE4-77A7-460F-B134-8AC015CEB6FF}">
      <dgm:prSet/>
      <dgm:spPr/>
      <dgm:t>
        <a:bodyPr/>
        <a:lstStyle/>
        <a:p>
          <a:endParaRPr lang="en-US"/>
        </a:p>
      </dgm:t>
    </dgm:pt>
    <dgm:pt modelId="{2A957F67-AD26-4DD4-91E0-63C5FF6390C5}" type="sibTrans" cxnId="{077D9CE4-77A7-460F-B134-8AC015CEB6FF}">
      <dgm:prSet/>
      <dgm:spPr/>
      <dgm:t>
        <a:bodyPr/>
        <a:lstStyle/>
        <a:p>
          <a:endParaRPr lang="en-US"/>
        </a:p>
      </dgm:t>
    </dgm:pt>
    <dgm:pt modelId="{B47576A5-8AB1-4B80-8922-2BB3E2AD93FC}">
      <dgm:prSet/>
      <dgm:spPr/>
      <dgm:t>
        <a:bodyPr/>
        <a:lstStyle/>
        <a:p>
          <a:r>
            <a:rPr lang="en-US"/>
            <a:t>预约申请和队列管理</a:t>
          </a:r>
        </a:p>
      </dgm:t>
    </dgm:pt>
    <dgm:pt modelId="{1E5AEDCD-365C-4553-A40D-A8F6568A3111}" type="parTrans" cxnId="{9EE13D97-CE02-445B-94C2-1C2E889FB2C9}">
      <dgm:prSet/>
      <dgm:spPr/>
      <dgm:t>
        <a:bodyPr/>
        <a:lstStyle/>
        <a:p>
          <a:endParaRPr lang="en-US"/>
        </a:p>
      </dgm:t>
    </dgm:pt>
    <dgm:pt modelId="{51CFCDF2-9FA6-4C66-B7FF-3A6EFAC843C7}" type="sibTrans" cxnId="{9EE13D97-CE02-445B-94C2-1C2E889FB2C9}">
      <dgm:prSet/>
      <dgm:spPr/>
      <dgm:t>
        <a:bodyPr/>
        <a:lstStyle/>
        <a:p>
          <a:endParaRPr lang="en-US"/>
        </a:p>
      </dgm:t>
    </dgm:pt>
    <dgm:pt modelId="{5223D507-8ED5-4FF9-BBA2-1132CEB8B161}">
      <dgm:prSet/>
      <dgm:spPr/>
      <dgm:t>
        <a:bodyPr/>
        <a:lstStyle/>
        <a:p>
          <a:r>
            <a:rPr lang="en-US"/>
            <a:t>罚款管理模块</a:t>
          </a:r>
        </a:p>
      </dgm:t>
    </dgm:pt>
    <dgm:pt modelId="{8B8EADEB-8B47-4E9F-8F92-2A5E9371E3FA}" type="parTrans" cxnId="{3FEAE6D3-16F1-4F35-A352-ED8472230642}">
      <dgm:prSet/>
      <dgm:spPr/>
      <dgm:t>
        <a:bodyPr/>
        <a:lstStyle/>
        <a:p>
          <a:endParaRPr lang="en-US"/>
        </a:p>
      </dgm:t>
    </dgm:pt>
    <dgm:pt modelId="{0CDB4973-7663-48BD-B520-04AB95E593FE}" type="sibTrans" cxnId="{3FEAE6D3-16F1-4F35-A352-ED8472230642}">
      <dgm:prSet/>
      <dgm:spPr/>
      <dgm:t>
        <a:bodyPr/>
        <a:lstStyle/>
        <a:p>
          <a:endParaRPr lang="en-US"/>
        </a:p>
      </dgm:t>
    </dgm:pt>
    <dgm:pt modelId="{0643A4F2-BA66-4B32-BB3D-71C1F3898C82}">
      <dgm:prSet/>
      <dgm:spPr/>
      <dgm:t>
        <a:bodyPr/>
        <a:lstStyle/>
        <a:p>
          <a:r>
            <a:rPr lang="en-US"/>
            <a:t>罚款计算和缴费处理</a:t>
          </a:r>
        </a:p>
      </dgm:t>
    </dgm:pt>
    <dgm:pt modelId="{003E6139-65E6-4F76-89F6-B315DFFC923C}" type="parTrans" cxnId="{065718FC-E067-4178-AEBB-E171FB768C8F}">
      <dgm:prSet/>
      <dgm:spPr/>
      <dgm:t>
        <a:bodyPr/>
        <a:lstStyle/>
        <a:p>
          <a:endParaRPr lang="en-US"/>
        </a:p>
      </dgm:t>
    </dgm:pt>
    <dgm:pt modelId="{D3E42FD9-C094-48CC-AA0E-E88645EA1F97}" type="sibTrans" cxnId="{065718FC-E067-4178-AEBB-E171FB768C8F}">
      <dgm:prSet/>
      <dgm:spPr/>
      <dgm:t>
        <a:bodyPr/>
        <a:lstStyle/>
        <a:p>
          <a:endParaRPr lang="en-US"/>
        </a:p>
      </dgm:t>
    </dgm:pt>
    <dgm:pt modelId="{1A1AE527-79CE-4CBA-B4C0-7FA9AEF2E786}">
      <dgm:prSet/>
      <dgm:spPr/>
      <dgm:t>
        <a:bodyPr/>
        <a:lstStyle/>
        <a:p>
          <a:r>
            <a:rPr lang="en-US"/>
            <a:t>评价与推荐模块</a:t>
          </a:r>
        </a:p>
      </dgm:t>
    </dgm:pt>
    <dgm:pt modelId="{9B16448A-AFD4-4DE3-9103-7A0FDE2C20EC}" type="parTrans" cxnId="{425B263A-20CB-496D-8D30-1E86313CE891}">
      <dgm:prSet/>
      <dgm:spPr/>
      <dgm:t>
        <a:bodyPr/>
        <a:lstStyle/>
        <a:p>
          <a:endParaRPr lang="en-US"/>
        </a:p>
      </dgm:t>
    </dgm:pt>
    <dgm:pt modelId="{676BFE0A-BF83-4B59-ABB9-8EB32D978A0E}" type="sibTrans" cxnId="{425B263A-20CB-496D-8D30-1E86313CE891}">
      <dgm:prSet/>
      <dgm:spPr/>
      <dgm:t>
        <a:bodyPr/>
        <a:lstStyle/>
        <a:p>
          <a:endParaRPr lang="en-US"/>
        </a:p>
      </dgm:t>
    </dgm:pt>
    <dgm:pt modelId="{8BA45687-4F16-4DB1-8FE1-DFCEDE151755}">
      <dgm:prSet/>
      <dgm:spPr/>
      <dgm:t>
        <a:bodyPr/>
        <a:lstStyle/>
        <a:p>
          <a:r>
            <a:rPr lang="en-US"/>
            <a:t>图书评价和智能推荐</a:t>
          </a:r>
        </a:p>
      </dgm:t>
    </dgm:pt>
    <dgm:pt modelId="{8BA79917-45BE-4F13-9A97-6DB2E37FBF14}" type="parTrans" cxnId="{7C145338-0D57-46ED-A9AD-7BD0F0533C18}">
      <dgm:prSet/>
      <dgm:spPr/>
      <dgm:t>
        <a:bodyPr/>
        <a:lstStyle/>
        <a:p>
          <a:endParaRPr lang="en-US"/>
        </a:p>
      </dgm:t>
    </dgm:pt>
    <dgm:pt modelId="{C672B7FD-DFA6-4B6E-937B-78B5E397F309}" type="sibTrans" cxnId="{7C145338-0D57-46ED-A9AD-7BD0F0533C18}">
      <dgm:prSet/>
      <dgm:spPr/>
      <dgm:t>
        <a:bodyPr/>
        <a:lstStyle/>
        <a:p>
          <a:endParaRPr lang="en-US"/>
        </a:p>
      </dgm:t>
    </dgm:pt>
    <dgm:pt modelId="{F8BA72C0-4B22-4DF6-9FC4-9B2F6B29204B}">
      <dgm:prSet/>
      <dgm:spPr/>
      <dgm:t>
        <a:bodyPr/>
        <a:lstStyle/>
        <a:p>
          <a:r>
            <a:rPr lang="en-US"/>
            <a:t>系统设置模块</a:t>
          </a:r>
        </a:p>
      </dgm:t>
    </dgm:pt>
    <dgm:pt modelId="{626E4CC5-8D90-4C1C-B64F-BAE1D7A50E90}" type="parTrans" cxnId="{757F4289-47F6-4F1E-8092-20B9A46DABA6}">
      <dgm:prSet/>
      <dgm:spPr/>
      <dgm:t>
        <a:bodyPr/>
        <a:lstStyle/>
        <a:p>
          <a:endParaRPr lang="en-US"/>
        </a:p>
      </dgm:t>
    </dgm:pt>
    <dgm:pt modelId="{64B0CE4A-F077-46E2-9A1C-D9F6B67D96B9}" type="sibTrans" cxnId="{757F4289-47F6-4F1E-8092-20B9A46DABA6}">
      <dgm:prSet/>
      <dgm:spPr/>
      <dgm:t>
        <a:bodyPr/>
        <a:lstStyle/>
        <a:p>
          <a:endParaRPr lang="en-US"/>
        </a:p>
      </dgm:t>
    </dgm:pt>
    <dgm:pt modelId="{777B9ADA-5C88-4D9E-9A6A-6AA8DE47DCB6}">
      <dgm:prSet/>
      <dgm:spPr/>
      <dgm:t>
        <a:bodyPr/>
        <a:lstStyle/>
        <a:p>
          <a:r>
            <a:rPr lang="en-US"/>
            <a:t>全局参数配置管理</a:t>
          </a:r>
        </a:p>
      </dgm:t>
    </dgm:pt>
    <dgm:pt modelId="{0D2778B5-B6E7-43A5-A511-3A2D676BB613}" type="parTrans" cxnId="{148F82CD-AF94-44CC-970E-81D6A9F159D9}">
      <dgm:prSet/>
      <dgm:spPr/>
      <dgm:t>
        <a:bodyPr/>
        <a:lstStyle/>
        <a:p>
          <a:endParaRPr lang="en-US"/>
        </a:p>
      </dgm:t>
    </dgm:pt>
    <dgm:pt modelId="{A0281FF7-9374-4E8A-AC09-24C1A64A14EA}" type="sibTrans" cxnId="{148F82CD-AF94-44CC-970E-81D6A9F159D9}">
      <dgm:prSet/>
      <dgm:spPr/>
      <dgm:t>
        <a:bodyPr/>
        <a:lstStyle/>
        <a:p>
          <a:endParaRPr lang="en-US"/>
        </a:p>
      </dgm:t>
    </dgm:pt>
    <dgm:pt modelId="{3189ECBA-0C13-45BD-A583-695E5ACA63AA}">
      <dgm:prSet/>
      <dgm:spPr/>
      <dgm:t>
        <a:bodyPr/>
        <a:lstStyle/>
        <a:p>
          <a:r>
            <a:rPr lang="en-US"/>
            <a:t>报表统计模块</a:t>
          </a:r>
        </a:p>
      </dgm:t>
    </dgm:pt>
    <dgm:pt modelId="{8CD1A8A4-C06A-4EF8-A8C3-DBE9EA2066A3}" type="parTrans" cxnId="{975E3780-586D-424E-9185-5ACF78D3CFEB}">
      <dgm:prSet/>
      <dgm:spPr/>
      <dgm:t>
        <a:bodyPr/>
        <a:lstStyle/>
        <a:p>
          <a:endParaRPr lang="en-US"/>
        </a:p>
      </dgm:t>
    </dgm:pt>
    <dgm:pt modelId="{2BBB2FF0-0215-4D4E-93E8-CB7A861F0E43}" type="sibTrans" cxnId="{975E3780-586D-424E-9185-5ACF78D3CFEB}">
      <dgm:prSet/>
      <dgm:spPr/>
      <dgm:t>
        <a:bodyPr/>
        <a:lstStyle/>
        <a:p>
          <a:endParaRPr lang="en-US"/>
        </a:p>
      </dgm:t>
    </dgm:pt>
    <dgm:pt modelId="{40652A65-7530-4E68-B16B-AF9A730AB82C}">
      <dgm:prSet/>
      <dgm:spPr/>
      <dgm:t>
        <a:bodyPr/>
        <a:lstStyle/>
        <a:p>
          <a:r>
            <a:rPr lang="en-US"/>
            <a:t>数据分析和报表生成</a:t>
          </a:r>
        </a:p>
      </dgm:t>
    </dgm:pt>
    <dgm:pt modelId="{C14FEC5D-1470-445F-B93E-8C1BCC5EEDAF}" type="parTrans" cxnId="{98F44026-6D6B-4280-A406-5CF57493870E}">
      <dgm:prSet/>
      <dgm:spPr/>
      <dgm:t>
        <a:bodyPr/>
        <a:lstStyle/>
        <a:p>
          <a:endParaRPr lang="en-US"/>
        </a:p>
      </dgm:t>
    </dgm:pt>
    <dgm:pt modelId="{CDBADB13-8AEE-4ACE-9198-CB7A73D8B655}" type="sibTrans" cxnId="{98F44026-6D6B-4280-A406-5CF57493870E}">
      <dgm:prSet/>
      <dgm:spPr/>
      <dgm:t>
        <a:bodyPr/>
        <a:lstStyle/>
        <a:p>
          <a:endParaRPr lang="en-US"/>
        </a:p>
      </dgm:t>
    </dgm:pt>
    <dgm:pt modelId="{9C8FAC4E-A807-CA40-89E3-54AF457249A1}" type="pres">
      <dgm:prSet presAssocID="{40F07FEC-4880-422D-A765-74A090355CA2}" presName="Name0" presStyleCnt="0">
        <dgm:presLayoutVars>
          <dgm:dir/>
          <dgm:animLvl val="lvl"/>
          <dgm:resizeHandles val="exact"/>
        </dgm:presLayoutVars>
      </dgm:prSet>
      <dgm:spPr/>
    </dgm:pt>
    <dgm:pt modelId="{027F5A31-2CC0-7D40-9C0A-A57DF9A33CCC}" type="pres">
      <dgm:prSet presAssocID="{48ED4F04-BCC3-4342-9890-008379000A48}" presName="linNode" presStyleCnt="0"/>
      <dgm:spPr/>
    </dgm:pt>
    <dgm:pt modelId="{F61CB91E-56A3-664B-912D-F92C4E49B519}" type="pres">
      <dgm:prSet presAssocID="{48ED4F04-BCC3-4342-9890-008379000A48}" presName="parentText" presStyleLbl="node1" presStyleIdx="0" presStyleCnt="8">
        <dgm:presLayoutVars>
          <dgm:chMax val="1"/>
          <dgm:bulletEnabled val="1"/>
        </dgm:presLayoutVars>
      </dgm:prSet>
      <dgm:spPr/>
    </dgm:pt>
    <dgm:pt modelId="{F60F9A89-B6CC-1947-8B5F-CDC91AE2E363}" type="pres">
      <dgm:prSet presAssocID="{48ED4F04-BCC3-4342-9890-008379000A48}" presName="descendantText" presStyleLbl="alignAccFollowNode1" presStyleIdx="0" presStyleCnt="8">
        <dgm:presLayoutVars>
          <dgm:bulletEnabled val="1"/>
        </dgm:presLayoutVars>
      </dgm:prSet>
      <dgm:spPr/>
    </dgm:pt>
    <dgm:pt modelId="{B902AA35-F309-AA4B-B94A-0DB68EB5387A}" type="pres">
      <dgm:prSet presAssocID="{E850AA19-18FE-40F0-A9E9-2A25089E26A0}" presName="sp" presStyleCnt="0"/>
      <dgm:spPr/>
    </dgm:pt>
    <dgm:pt modelId="{5C86683B-C739-EE40-970C-0A9EF412F842}" type="pres">
      <dgm:prSet presAssocID="{E0CF1D29-03B4-4010-9333-B5B5BD21CECB}" presName="linNode" presStyleCnt="0"/>
      <dgm:spPr/>
    </dgm:pt>
    <dgm:pt modelId="{B0B6A7A0-6902-504C-84DD-FD54D071A939}" type="pres">
      <dgm:prSet presAssocID="{E0CF1D29-03B4-4010-9333-B5B5BD21CECB}" presName="parentText" presStyleLbl="node1" presStyleIdx="1" presStyleCnt="8">
        <dgm:presLayoutVars>
          <dgm:chMax val="1"/>
          <dgm:bulletEnabled val="1"/>
        </dgm:presLayoutVars>
      </dgm:prSet>
      <dgm:spPr/>
    </dgm:pt>
    <dgm:pt modelId="{53E291F3-629D-5540-B7C4-CE81C35C21A1}" type="pres">
      <dgm:prSet presAssocID="{E0CF1D29-03B4-4010-9333-B5B5BD21CECB}" presName="descendantText" presStyleLbl="alignAccFollowNode1" presStyleIdx="1" presStyleCnt="8">
        <dgm:presLayoutVars>
          <dgm:bulletEnabled val="1"/>
        </dgm:presLayoutVars>
      </dgm:prSet>
      <dgm:spPr/>
    </dgm:pt>
    <dgm:pt modelId="{8C290738-7A5C-2E4B-9C31-90EF66AB30F8}" type="pres">
      <dgm:prSet presAssocID="{96AEB78E-0C64-484E-86FE-04DDA19A36C5}" presName="sp" presStyleCnt="0"/>
      <dgm:spPr/>
    </dgm:pt>
    <dgm:pt modelId="{228B24F8-0B56-F448-8CDD-1B8F9A706C8A}" type="pres">
      <dgm:prSet presAssocID="{989E3B09-362A-440A-8C42-289E0266A4CA}" presName="linNode" presStyleCnt="0"/>
      <dgm:spPr/>
    </dgm:pt>
    <dgm:pt modelId="{1386178D-096C-4D41-AE28-0A8FE7641F2F}" type="pres">
      <dgm:prSet presAssocID="{989E3B09-362A-440A-8C42-289E0266A4CA}" presName="parentText" presStyleLbl="node1" presStyleIdx="2" presStyleCnt="8">
        <dgm:presLayoutVars>
          <dgm:chMax val="1"/>
          <dgm:bulletEnabled val="1"/>
        </dgm:presLayoutVars>
      </dgm:prSet>
      <dgm:spPr/>
    </dgm:pt>
    <dgm:pt modelId="{499E816E-39C8-2141-97DB-5ED3CB63D9E6}" type="pres">
      <dgm:prSet presAssocID="{989E3B09-362A-440A-8C42-289E0266A4CA}" presName="descendantText" presStyleLbl="alignAccFollowNode1" presStyleIdx="2" presStyleCnt="8">
        <dgm:presLayoutVars>
          <dgm:bulletEnabled val="1"/>
        </dgm:presLayoutVars>
      </dgm:prSet>
      <dgm:spPr/>
    </dgm:pt>
    <dgm:pt modelId="{D0C01D99-6203-D248-A239-43C9AA37C58D}" type="pres">
      <dgm:prSet presAssocID="{80C89BD4-5AF9-4865-A908-727738F215D5}" presName="sp" presStyleCnt="0"/>
      <dgm:spPr/>
    </dgm:pt>
    <dgm:pt modelId="{A16D348F-AD6B-2E42-A280-495418EA3691}" type="pres">
      <dgm:prSet presAssocID="{F96E7E73-D0E7-468B-91B8-B9C6B36B9241}" presName="linNode" presStyleCnt="0"/>
      <dgm:spPr/>
    </dgm:pt>
    <dgm:pt modelId="{0F8A9F0B-CE84-F743-A0B1-D027AF06CC12}" type="pres">
      <dgm:prSet presAssocID="{F96E7E73-D0E7-468B-91B8-B9C6B36B9241}" presName="parentText" presStyleLbl="node1" presStyleIdx="3" presStyleCnt="8">
        <dgm:presLayoutVars>
          <dgm:chMax val="1"/>
          <dgm:bulletEnabled val="1"/>
        </dgm:presLayoutVars>
      </dgm:prSet>
      <dgm:spPr/>
    </dgm:pt>
    <dgm:pt modelId="{C62A2A0B-D568-D043-A5F8-32498D5118BB}" type="pres">
      <dgm:prSet presAssocID="{F96E7E73-D0E7-468B-91B8-B9C6B36B9241}" presName="descendantText" presStyleLbl="alignAccFollowNode1" presStyleIdx="3" presStyleCnt="8">
        <dgm:presLayoutVars>
          <dgm:bulletEnabled val="1"/>
        </dgm:presLayoutVars>
      </dgm:prSet>
      <dgm:spPr/>
    </dgm:pt>
    <dgm:pt modelId="{6A30FD68-6936-1841-8B30-4DA4E7BB5574}" type="pres">
      <dgm:prSet presAssocID="{2A957F67-AD26-4DD4-91E0-63C5FF6390C5}" presName="sp" presStyleCnt="0"/>
      <dgm:spPr/>
    </dgm:pt>
    <dgm:pt modelId="{6DF8332C-9A5C-A649-9734-FF131E850986}" type="pres">
      <dgm:prSet presAssocID="{5223D507-8ED5-4FF9-BBA2-1132CEB8B161}" presName="linNode" presStyleCnt="0"/>
      <dgm:spPr/>
    </dgm:pt>
    <dgm:pt modelId="{EE562FEA-8F53-D248-9947-8E908C9A0987}" type="pres">
      <dgm:prSet presAssocID="{5223D507-8ED5-4FF9-BBA2-1132CEB8B161}" presName="parentText" presStyleLbl="node1" presStyleIdx="4" presStyleCnt="8">
        <dgm:presLayoutVars>
          <dgm:chMax val="1"/>
          <dgm:bulletEnabled val="1"/>
        </dgm:presLayoutVars>
      </dgm:prSet>
      <dgm:spPr/>
    </dgm:pt>
    <dgm:pt modelId="{519A367A-0C57-C348-9692-0C07F05718A7}" type="pres">
      <dgm:prSet presAssocID="{5223D507-8ED5-4FF9-BBA2-1132CEB8B161}" presName="descendantText" presStyleLbl="alignAccFollowNode1" presStyleIdx="4" presStyleCnt="8">
        <dgm:presLayoutVars>
          <dgm:bulletEnabled val="1"/>
        </dgm:presLayoutVars>
      </dgm:prSet>
      <dgm:spPr/>
    </dgm:pt>
    <dgm:pt modelId="{A98288E2-C93E-994E-9858-7524821F0112}" type="pres">
      <dgm:prSet presAssocID="{0CDB4973-7663-48BD-B520-04AB95E593FE}" presName="sp" presStyleCnt="0"/>
      <dgm:spPr/>
    </dgm:pt>
    <dgm:pt modelId="{4E45EF43-7C60-9249-9CBB-12B728B9FE9D}" type="pres">
      <dgm:prSet presAssocID="{1A1AE527-79CE-4CBA-B4C0-7FA9AEF2E786}" presName="linNode" presStyleCnt="0"/>
      <dgm:spPr/>
    </dgm:pt>
    <dgm:pt modelId="{ECEFA642-22BB-D845-BEE6-66D6E8BB255B}" type="pres">
      <dgm:prSet presAssocID="{1A1AE527-79CE-4CBA-B4C0-7FA9AEF2E786}" presName="parentText" presStyleLbl="node1" presStyleIdx="5" presStyleCnt="8">
        <dgm:presLayoutVars>
          <dgm:chMax val="1"/>
          <dgm:bulletEnabled val="1"/>
        </dgm:presLayoutVars>
      </dgm:prSet>
      <dgm:spPr/>
    </dgm:pt>
    <dgm:pt modelId="{553F6DA5-F98D-1C49-ACE1-EB4CAC5F0DF9}" type="pres">
      <dgm:prSet presAssocID="{1A1AE527-79CE-4CBA-B4C0-7FA9AEF2E786}" presName="descendantText" presStyleLbl="alignAccFollowNode1" presStyleIdx="5" presStyleCnt="8">
        <dgm:presLayoutVars>
          <dgm:bulletEnabled val="1"/>
        </dgm:presLayoutVars>
      </dgm:prSet>
      <dgm:spPr/>
    </dgm:pt>
    <dgm:pt modelId="{BDDE00E1-83DD-9D4E-8CE5-329C76E724CF}" type="pres">
      <dgm:prSet presAssocID="{676BFE0A-BF83-4B59-ABB9-8EB32D978A0E}" presName="sp" presStyleCnt="0"/>
      <dgm:spPr/>
    </dgm:pt>
    <dgm:pt modelId="{52CD92A9-A008-7540-9947-E5820959AD1B}" type="pres">
      <dgm:prSet presAssocID="{F8BA72C0-4B22-4DF6-9FC4-9B2F6B29204B}" presName="linNode" presStyleCnt="0"/>
      <dgm:spPr/>
    </dgm:pt>
    <dgm:pt modelId="{341B75F1-4266-6146-AA74-8C17EC463D52}" type="pres">
      <dgm:prSet presAssocID="{F8BA72C0-4B22-4DF6-9FC4-9B2F6B29204B}" presName="parentText" presStyleLbl="node1" presStyleIdx="6" presStyleCnt="8">
        <dgm:presLayoutVars>
          <dgm:chMax val="1"/>
          <dgm:bulletEnabled val="1"/>
        </dgm:presLayoutVars>
      </dgm:prSet>
      <dgm:spPr/>
    </dgm:pt>
    <dgm:pt modelId="{F9093410-F978-BE40-A87E-B659EEE47700}" type="pres">
      <dgm:prSet presAssocID="{F8BA72C0-4B22-4DF6-9FC4-9B2F6B29204B}" presName="descendantText" presStyleLbl="alignAccFollowNode1" presStyleIdx="6" presStyleCnt="8">
        <dgm:presLayoutVars>
          <dgm:bulletEnabled val="1"/>
        </dgm:presLayoutVars>
      </dgm:prSet>
      <dgm:spPr/>
    </dgm:pt>
    <dgm:pt modelId="{81D8743C-1BED-FA4A-BC91-9E9DFFD506B9}" type="pres">
      <dgm:prSet presAssocID="{64B0CE4A-F077-46E2-9A1C-D9F6B67D96B9}" presName="sp" presStyleCnt="0"/>
      <dgm:spPr/>
    </dgm:pt>
    <dgm:pt modelId="{66BAA3BF-D530-F640-9083-3DE1E371497F}" type="pres">
      <dgm:prSet presAssocID="{3189ECBA-0C13-45BD-A583-695E5ACA63AA}" presName="linNode" presStyleCnt="0"/>
      <dgm:spPr/>
    </dgm:pt>
    <dgm:pt modelId="{784389CF-B76A-AF41-831B-10646F27DE5E}" type="pres">
      <dgm:prSet presAssocID="{3189ECBA-0C13-45BD-A583-695E5ACA63AA}" presName="parentText" presStyleLbl="node1" presStyleIdx="7" presStyleCnt="8">
        <dgm:presLayoutVars>
          <dgm:chMax val="1"/>
          <dgm:bulletEnabled val="1"/>
        </dgm:presLayoutVars>
      </dgm:prSet>
      <dgm:spPr/>
    </dgm:pt>
    <dgm:pt modelId="{6E389F55-BA25-6D47-A87C-6E9322F97F5D}" type="pres">
      <dgm:prSet presAssocID="{3189ECBA-0C13-45BD-A583-695E5ACA63AA}" presName="descendantText" presStyleLbl="alignAccFollowNode1" presStyleIdx="7" presStyleCnt="8">
        <dgm:presLayoutVars>
          <dgm:bulletEnabled val="1"/>
        </dgm:presLayoutVars>
      </dgm:prSet>
      <dgm:spPr/>
    </dgm:pt>
  </dgm:ptLst>
  <dgm:cxnLst>
    <dgm:cxn modelId="{27784801-DB2C-B84D-B7FD-784BE261F4D0}" type="presOf" srcId="{8BA45687-4F16-4DB1-8FE1-DFCEDE151755}" destId="{553F6DA5-F98D-1C49-ACE1-EB4CAC5F0DF9}" srcOrd="0" destOrd="0" presId="urn:microsoft.com/office/officeart/2005/8/layout/vList5"/>
    <dgm:cxn modelId="{2E24BF0B-4009-6D4E-8B16-FA727BFDB4FE}" type="presOf" srcId="{DC69C056-567D-49D3-9817-841198D2B0E5}" destId="{499E816E-39C8-2141-97DB-5ED3CB63D9E6}" srcOrd="0" destOrd="0" presId="urn:microsoft.com/office/officeart/2005/8/layout/vList5"/>
    <dgm:cxn modelId="{82ED3110-83F6-417E-B159-27F1C75FBB3C}" srcId="{40F07FEC-4880-422D-A765-74A090355CA2}" destId="{989E3B09-362A-440A-8C42-289E0266A4CA}" srcOrd="2" destOrd="0" parTransId="{CA86AC17-DE03-4E6A-96FD-66042753D7DD}" sibTransId="{80C89BD4-5AF9-4865-A908-727738F215D5}"/>
    <dgm:cxn modelId="{06B72B23-6541-7547-A092-6F628E274C72}" type="presOf" srcId="{3189ECBA-0C13-45BD-A583-695E5ACA63AA}" destId="{784389CF-B76A-AF41-831B-10646F27DE5E}" srcOrd="0" destOrd="0" presId="urn:microsoft.com/office/officeart/2005/8/layout/vList5"/>
    <dgm:cxn modelId="{D4A81B24-7D92-1E4C-968D-C1C5CD4142BD}" type="presOf" srcId="{989E3B09-362A-440A-8C42-289E0266A4CA}" destId="{1386178D-096C-4D41-AE28-0A8FE7641F2F}" srcOrd="0" destOrd="0" presId="urn:microsoft.com/office/officeart/2005/8/layout/vList5"/>
    <dgm:cxn modelId="{98F44026-6D6B-4280-A406-5CF57493870E}" srcId="{3189ECBA-0C13-45BD-A583-695E5ACA63AA}" destId="{40652A65-7530-4E68-B16B-AF9A730AB82C}" srcOrd="0" destOrd="0" parTransId="{C14FEC5D-1470-445F-B93E-8C1BCC5EEDAF}" sibTransId="{CDBADB13-8AEE-4ACE-9198-CB7A73D8B655}"/>
    <dgm:cxn modelId="{234E9529-B7B4-4826-B5D8-6570CD224F48}" srcId="{989E3B09-362A-440A-8C42-289E0266A4CA}" destId="{DC69C056-567D-49D3-9817-841198D2B0E5}" srcOrd="0" destOrd="0" parTransId="{B3F061F2-22C9-4501-B2EB-2DE235DAE7AD}" sibTransId="{65795F46-9740-42E8-AB93-EF839AC3CA99}"/>
    <dgm:cxn modelId="{4AE1A237-D7EC-4165-AF8F-27199B50F11A}" srcId="{48ED4F04-BCC3-4342-9890-008379000A48}" destId="{3A7EDAA8-1A6E-44BB-A538-8BED4E8DD14D}" srcOrd="0" destOrd="0" parTransId="{611F2C66-B598-404B-AEF2-82EFB0B440B0}" sibTransId="{76902029-46E5-48BA-938A-49E692AB0CE3}"/>
    <dgm:cxn modelId="{7C145338-0D57-46ED-A9AD-7BD0F0533C18}" srcId="{1A1AE527-79CE-4CBA-B4C0-7FA9AEF2E786}" destId="{8BA45687-4F16-4DB1-8FE1-DFCEDE151755}" srcOrd="0" destOrd="0" parTransId="{8BA79917-45BE-4F13-9A97-6DB2E37FBF14}" sibTransId="{C672B7FD-DFA6-4B6E-937B-78B5E397F309}"/>
    <dgm:cxn modelId="{425B263A-20CB-496D-8D30-1E86313CE891}" srcId="{40F07FEC-4880-422D-A765-74A090355CA2}" destId="{1A1AE527-79CE-4CBA-B4C0-7FA9AEF2E786}" srcOrd="5" destOrd="0" parTransId="{9B16448A-AFD4-4DE3-9103-7A0FDE2C20EC}" sibTransId="{676BFE0A-BF83-4B59-ABB9-8EB32D978A0E}"/>
    <dgm:cxn modelId="{A2069149-0F33-EF4A-8703-0C25340A33D4}" type="presOf" srcId="{0643A4F2-BA66-4B32-BB3D-71C1F3898C82}" destId="{519A367A-0C57-C348-9692-0C07F05718A7}" srcOrd="0" destOrd="0" presId="urn:microsoft.com/office/officeart/2005/8/layout/vList5"/>
    <dgm:cxn modelId="{5DFE2E5F-1417-A44B-A040-CFF97A9852C8}" type="presOf" srcId="{F8BA72C0-4B22-4DF6-9FC4-9B2F6B29204B}" destId="{341B75F1-4266-6146-AA74-8C17EC463D52}" srcOrd="0" destOrd="0" presId="urn:microsoft.com/office/officeart/2005/8/layout/vList5"/>
    <dgm:cxn modelId="{2C31A860-2350-5A45-89F0-BFAD322FC93E}" type="presOf" srcId="{48ED4F04-BCC3-4342-9890-008379000A48}" destId="{F61CB91E-56A3-664B-912D-F92C4E49B519}" srcOrd="0" destOrd="0" presId="urn:microsoft.com/office/officeart/2005/8/layout/vList5"/>
    <dgm:cxn modelId="{C64A9561-AC2E-C742-86FC-65325F15D931}" type="presOf" srcId="{40F07FEC-4880-422D-A765-74A090355CA2}" destId="{9C8FAC4E-A807-CA40-89E3-54AF457249A1}" srcOrd="0" destOrd="0" presId="urn:microsoft.com/office/officeart/2005/8/layout/vList5"/>
    <dgm:cxn modelId="{975E3780-586D-424E-9185-5ACF78D3CFEB}" srcId="{40F07FEC-4880-422D-A765-74A090355CA2}" destId="{3189ECBA-0C13-45BD-A583-695E5ACA63AA}" srcOrd="7" destOrd="0" parTransId="{8CD1A8A4-C06A-4EF8-A8C3-DBE9EA2066A3}" sibTransId="{2BBB2FF0-0215-4D4E-93E8-CB7A861F0E43}"/>
    <dgm:cxn modelId="{757F4289-47F6-4F1E-8092-20B9A46DABA6}" srcId="{40F07FEC-4880-422D-A765-74A090355CA2}" destId="{F8BA72C0-4B22-4DF6-9FC4-9B2F6B29204B}" srcOrd="6" destOrd="0" parTransId="{626E4CC5-8D90-4C1C-B64F-BAE1D7A50E90}" sibTransId="{64B0CE4A-F077-46E2-9A1C-D9F6B67D96B9}"/>
    <dgm:cxn modelId="{C7F48F90-A329-400C-831A-CB58E513DC26}" srcId="{E0CF1D29-03B4-4010-9333-B5B5BD21CECB}" destId="{D33FE105-F389-4080-9388-8600FF18082F}" srcOrd="0" destOrd="0" parTransId="{CE07B327-7E49-46B3-8961-284303B4C603}" sibTransId="{D6B47322-676B-4384-8505-D3A5477BD538}"/>
    <dgm:cxn modelId="{9EE13D97-CE02-445B-94C2-1C2E889FB2C9}" srcId="{F96E7E73-D0E7-468B-91B8-B9C6B36B9241}" destId="{B47576A5-8AB1-4B80-8922-2BB3E2AD93FC}" srcOrd="0" destOrd="0" parTransId="{1E5AEDCD-365C-4553-A40D-A8F6568A3111}" sibTransId="{51CFCDF2-9FA6-4C66-B7FF-3A6EFAC843C7}"/>
    <dgm:cxn modelId="{E340969A-33E8-4D52-9A2E-7416E16B8172}" srcId="{40F07FEC-4880-422D-A765-74A090355CA2}" destId="{48ED4F04-BCC3-4342-9890-008379000A48}" srcOrd="0" destOrd="0" parTransId="{350B7B2A-8200-41D4-BCAA-83AD1FF6EF7D}" sibTransId="{E850AA19-18FE-40F0-A9E9-2A25089E26A0}"/>
    <dgm:cxn modelId="{9CAE0CAE-CAF3-5944-970E-0154C5A762AD}" type="presOf" srcId="{F96E7E73-D0E7-468B-91B8-B9C6B36B9241}" destId="{0F8A9F0B-CE84-F743-A0B1-D027AF06CC12}" srcOrd="0" destOrd="0" presId="urn:microsoft.com/office/officeart/2005/8/layout/vList5"/>
    <dgm:cxn modelId="{148F82CD-AF94-44CC-970E-81D6A9F159D9}" srcId="{F8BA72C0-4B22-4DF6-9FC4-9B2F6B29204B}" destId="{777B9ADA-5C88-4D9E-9A6A-6AA8DE47DCB6}" srcOrd="0" destOrd="0" parTransId="{0D2778B5-B6E7-43A5-A511-3A2D676BB613}" sibTransId="{A0281FF7-9374-4E8A-AC09-24C1A64A14EA}"/>
    <dgm:cxn modelId="{3FEAE6D3-16F1-4F35-A352-ED8472230642}" srcId="{40F07FEC-4880-422D-A765-74A090355CA2}" destId="{5223D507-8ED5-4FF9-BBA2-1132CEB8B161}" srcOrd="4" destOrd="0" parTransId="{8B8EADEB-8B47-4E9F-8F92-2A5E9371E3FA}" sibTransId="{0CDB4973-7663-48BD-B520-04AB95E593FE}"/>
    <dgm:cxn modelId="{B5AEEBD6-958E-3749-A1F0-BBB0CB2E7100}" type="presOf" srcId="{E0CF1D29-03B4-4010-9333-B5B5BD21CECB}" destId="{B0B6A7A0-6902-504C-84DD-FD54D071A939}" srcOrd="0" destOrd="0" presId="urn:microsoft.com/office/officeart/2005/8/layout/vList5"/>
    <dgm:cxn modelId="{D7AE0FD7-1EEA-4F44-B309-C5C90CEFD3B0}" type="presOf" srcId="{B47576A5-8AB1-4B80-8922-2BB3E2AD93FC}" destId="{C62A2A0B-D568-D043-A5F8-32498D5118BB}" srcOrd="0" destOrd="0" presId="urn:microsoft.com/office/officeart/2005/8/layout/vList5"/>
    <dgm:cxn modelId="{0FFFBCD9-53E7-48A7-BA7A-2849C6B8C15B}" srcId="{40F07FEC-4880-422D-A765-74A090355CA2}" destId="{E0CF1D29-03B4-4010-9333-B5B5BD21CECB}" srcOrd="1" destOrd="0" parTransId="{40EA1B9D-A5D4-4983-B5DD-AFC28F86CC10}" sibTransId="{96AEB78E-0C64-484E-86FE-04DDA19A36C5}"/>
    <dgm:cxn modelId="{7C33ECD9-05FE-FB42-AEAA-3315A33DE483}" type="presOf" srcId="{D33FE105-F389-4080-9388-8600FF18082F}" destId="{53E291F3-629D-5540-B7C4-CE81C35C21A1}" srcOrd="0" destOrd="0" presId="urn:microsoft.com/office/officeart/2005/8/layout/vList5"/>
    <dgm:cxn modelId="{A8D66DDB-E196-C641-AC84-441088D8F573}" type="presOf" srcId="{777B9ADA-5C88-4D9E-9A6A-6AA8DE47DCB6}" destId="{F9093410-F978-BE40-A87E-B659EEE47700}" srcOrd="0" destOrd="0" presId="urn:microsoft.com/office/officeart/2005/8/layout/vList5"/>
    <dgm:cxn modelId="{6A6589DC-3DBD-274B-8AEA-EABF518301D8}" type="presOf" srcId="{5223D507-8ED5-4FF9-BBA2-1132CEB8B161}" destId="{EE562FEA-8F53-D248-9947-8E908C9A0987}" srcOrd="0" destOrd="0" presId="urn:microsoft.com/office/officeart/2005/8/layout/vList5"/>
    <dgm:cxn modelId="{7B4534E0-35EA-1A44-B658-C19991A2840F}" type="presOf" srcId="{40652A65-7530-4E68-B16B-AF9A730AB82C}" destId="{6E389F55-BA25-6D47-A87C-6E9322F97F5D}" srcOrd="0" destOrd="0" presId="urn:microsoft.com/office/officeart/2005/8/layout/vList5"/>
    <dgm:cxn modelId="{077D9CE4-77A7-460F-B134-8AC015CEB6FF}" srcId="{40F07FEC-4880-422D-A765-74A090355CA2}" destId="{F96E7E73-D0E7-468B-91B8-B9C6B36B9241}" srcOrd="3" destOrd="0" parTransId="{5ED7AFB3-D2D0-4D86-AD38-7B8B78D5D6CF}" sibTransId="{2A957F67-AD26-4DD4-91E0-63C5FF6390C5}"/>
    <dgm:cxn modelId="{FF9A1BE9-0BD5-5244-80B7-3FF1BEF2EDFC}" type="presOf" srcId="{1A1AE527-79CE-4CBA-B4C0-7FA9AEF2E786}" destId="{ECEFA642-22BB-D845-BEE6-66D6E8BB255B}" srcOrd="0" destOrd="0" presId="urn:microsoft.com/office/officeart/2005/8/layout/vList5"/>
    <dgm:cxn modelId="{7DEBF1F1-7001-1942-8684-DCA35549D0FE}" type="presOf" srcId="{3A7EDAA8-1A6E-44BB-A538-8BED4E8DD14D}" destId="{F60F9A89-B6CC-1947-8B5F-CDC91AE2E363}" srcOrd="0" destOrd="0" presId="urn:microsoft.com/office/officeart/2005/8/layout/vList5"/>
    <dgm:cxn modelId="{065718FC-E067-4178-AEBB-E171FB768C8F}" srcId="{5223D507-8ED5-4FF9-BBA2-1132CEB8B161}" destId="{0643A4F2-BA66-4B32-BB3D-71C1F3898C82}" srcOrd="0" destOrd="0" parTransId="{003E6139-65E6-4F76-89F6-B315DFFC923C}" sibTransId="{D3E42FD9-C094-48CC-AA0E-E88645EA1F97}"/>
    <dgm:cxn modelId="{3BFAFE67-E91E-4742-ABD5-9D7DCCE9CE33}" type="presParOf" srcId="{9C8FAC4E-A807-CA40-89E3-54AF457249A1}" destId="{027F5A31-2CC0-7D40-9C0A-A57DF9A33CCC}" srcOrd="0" destOrd="0" presId="urn:microsoft.com/office/officeart/2005/8/layout/vList5"/>
    <dgm:cxn modelId="{CFD3E13D-949D-4946-A56A-0EDDD2D36EC5}" type="presParOf" srcId="{027F5A31-2CC0-7D40-9C0A-A57DF9A33CCC}" destId="{F61CB91E-56A3-664B-912D-F92C4E49B519}" srcOrd="0" destOrd="0" presId="urn:microsoft.com/office/officeart/2005/8/layout/vList5"/>
    <dgm:cxn modelId="{BB58E1F3-B659-A745-A0AA-001A08E953EF}" type="presParOf" srcId="{027F5A31-2CC0-7D40-9C0A-A57DF9A33CCC}" destId="{F60F9A89-B6CC-1947-8B5F-CDC91AE2E363}" srcOrd="1" destOrd="0" presId="urn:microsoft.com/office/officeart/2005/8/layout/vList5"/>
    <dgm:cxn modelId="{609F13A7-F66F-ED40-A82F-6FD7200C96E2}" type="presParOf" srcId="{9C8FAC4E-A807-CA40-89E3-54AF457249A1}" destId="{B902AA35-F309-AA4B-B94A-0DB68EB5387A}" srcOrd="1" destOrd="0" presId="urn:microsoft.com/office/officeart/2005/8/layout/vList5"/>
    <dgm:cxn modelId="{5F3330F9-21BE-F742-8088-A461A40B83BF}" type="presParOf" srcId="{9C8FAC4E-A807-CA40-89E3-54AF457249A1}" destId="{5C86683B-C739-EE40-970C-0A9EF412F842}" srcOrd="2" destOrd="0" presId="urn:microsoft.com/office/officeart/2005/8/layout/vList5"/>
    <dgm:cxn modelId="{F555C46A-18C3-3B46-8598-AC1EC83022FF}" type="presParOf" srcId="{5C86683B-C739-EE40-970C-0A9EF412F842}" destId="{B0B6A7A0-6902-504C-84DD-FD54D071A939}" srcOrd="0" destOrd="0" presId="urn:microsoft.com/office/officeart/2005/8/layout/vList5"/>
    <dgm:cxn modelId="{44034C7A-3E30-8144-90E6-EFAC69895BFD}" type="presParOf" srcId="{5C86683B-C739-EE40-970C-0A9EF412F842}" destId="{53E291F3-629D-5540-B7C4-CE81C35C21A1}" srcOrd="1" destOrd="0" presId="urn:microsoft.com/office/officeart/2005/8/layout/vList5"/>
    <dgm:cxn modelId="{2B9A1E66-2AD0-8E4C-986D-46760CE311D7}" type="presParOf" srcId="{9C8FAC4E-A807-CA40-89E3-54AF457249A1}" destId="{8C290738-7A5C-2E4B-9C31-90EF66AB30F8}" srcOrd="3" destOrd="0" presId="urn:microsoft.com/office/officeart/2005/8/layout/vList5"/>
    <dgm:cxn modelId="{2B3A2AA8-300D-2A42-AD66-B7F497F69F1F}" type="presParOf" srcId="{9C8FAC4E-A807-CA40-89E3-54AF457249A1}" destId="{228B24F8-0B56-F448-8CDD-1B8F9A706C8A}" srcOrd="4" destOrd="0" presId="urn:microsoft.com/office/officeart/2005/8/layout/vList5"/>
    <dgm:cxn modelId="{D71AFB83-F771-BF44-AFA1-72416D8C6689}" type="presParOf" srcId="{228B24F8-0B56-F448-8CDD-1B8F9A706C8A}" destId="{1386178D-096C-4D41-AE28-0A8FE7641F2F}" srcOrd="0" destOrd="0" presId="urn:microsoft.com/office/officeart/2005/8/layout/vList5"/>
    <dgm:cxn modelId="{38559D76-3567-484A-96C3-F025EDAE7D52}" type="presParOf" srcId="{228B24F8-0B56-F448-8CDD-1B8F9A706C8A}" destId="{499E816E-39C8-2141-97DB-5ED3CB63D9E6}" srcOrd="1" destOrd="0" presId="urn:microsoft.com/office/officeart/2005/8/layout/vList5"/>
    <dgm:cxn modelId="{95FCFF84-4AAF-FD41-8BFB-CE7B8B95E9C6}" type="presParOf" srcId="{9C8FAC4E-A807-CA40-89E3-54AF457249A1}" destId="{D0C01D99-6203-D248-A239-43C9AA37C58D}" srcOrd="5" destOrd="0" presId="urn:microsoft.com/office/officeart/2005/8/layout/vList5"/>
    <dgm:cxn modelId="{CBEC8169-413A-974D-A8E9-DFAEEC67DD97}" type="presParOf" srcId="{9C8FAC4E-A807-CA40-89E3-54AF457249A1}" destId="{A16D348F-AD6B-2E42-A280-495418EA3691}" srcOrd="6" destOrd="0" presId="urn:microsoft.com/office/officeart/2005/8/layout/vList5"/>
    <dgm:cxn modelId="{988F613F-6275-BC41-A31B-F53EB23E297A}" type="presParOf" srcId="{A16D348F-AD6B-2E42-A280-495418EA3691}" destId="{0F8A9F0B-CE84-F743-A0B1-D027AF06CC12}" srcOrd="0" destOrd="0" presId="urn:microsoft.com/office/officeart/2005/8/layout/vList5"/>
    <dgm:cxn modelId="{AD633953-056A-4E44-87AB-9790292CF2FA}" type="presParOf" srcId="{A16D348F-AD6B-2E42-A280-495418EA3691}" destId="{C62A2A0B-D568-D043-A5F8-32498D5118BB}" srcOrd="1" destOrd="0" presId="urn:microsoft.com/office/officeart/2005/8/layout/vList5"/>
    <dgm:cxn modelId="{AC80BAFB-8FB3-E241-AD86-5B549D065EEA}" type="presParOf" srcId="{9C8FAC4E-A807-CA40-89E3-54AF457249A1}" destId="{6A30FD68-6936-1841-8B30-4DA4E7BB5574}" srcOrd="7" destOrd="0" presId="urn:microsoft.com/office/officeart/2005/8/layout/vList5"/>
    <dgm:cxn modelId="{2031A94B-CAC7-0B46-8F55-CF49D6F2D4B1}" type="presParOf" srcId="{9C8FAC4E-A807-CA40-89E3-54AF457249A1}" destId="{6DF8332C-9A5C-A649-9734-FF131E850986}" srcOrd="8" destOrd="0" presId="urn:microsoft.com/office/officeart/2005/8/layout/vList5"/>
    <dgm:cxn modelId="{B7FD92DE-0558-A942-914F-7D24C7A4E602}" type="presParOf" srcId="{6DF8332C-9A5C-A649-9734-FF131E850986}" destId="{EE562FEA-8F53-D248-9947-8E908C9A0987}" srcOrd="0" destOrd="0" presId="urn:microsoft.com/office/officeart/2005/8/layout/vList5"/>
    <dgm:cxn modelId="{208829E8-856B-9840-AB5D-5FEE5EF4327F}" type="presParOf" srcId="{6DF8332C-9A5C-A649-9734-FF131E850986}" destId="{519A367A-0C57-C348-9692-0C07F05718A7}" srcOrd="1" destOrd="0" presId="urn:microsoft.com/office/officeart/2005/8/layout/vList5"/>
    <dgm:cxn modelId="{DF971BD2-052B-434D-A105-7BDF5FDC40B5}" type="presParOf" srcId="{9C8FAC4E-A807-CA40-89E3-54AF457249A1}" destId="{A98288E2-C93E-994E-9858-7524821F0112}" srcOrd="9" destOrd="0" presId="urn:microsoft.com/office/officeart/2005/8/layout/vList5"/>
    <dgm:cxn modelId="{5CE77AC2-F142-BA4E-A932-9408E239AA28}" type="presParOf" srcId="{9C8FAC4E-A807-CA40-89E3-54AF457249A1}" destId="{4E45EF43-7C60-9249-9CBB-12B728B9FE9D}" srcOrd="10" destOrd="0" presId="urn:microsoft.com/office/officeart/2005/8/layout/vList5"/>
    <dgm:cxn modelId="{FE707F7E-47E4-4F48-B8C6-1889DA51EF2B}" type="presParOf" srcId="{4E45EF43-7C60-9249-9CBB-12B728B9FE9D}" destId="{ECEFA642-22BB-D845-BEE6-66D6E8BB255B}" srcOrd="0" destOrd="0" presId="urn:microsoft.com/office/officeart/2005/8/layout/vList5"/>
    <dgm:cxn modelId="{25209F8C-017D-5C44-AE8A-D79599B3A7FD}" type="presParOf" srcId="{4E45EF43-7C60-9249-9CBB-12B728B9FE9D}" destId="{553F6DA5-F98D-1C49-ACE1-EB4CAC5F0DF9}" srcOrd="1" destOrd="0" presId="urn:microsoft.com/office/officeart/2005/8/layout/vList5"/>
    <dgm:cxn modelId="{5FE8DEA4-2839-184E-B7A2-4800B367374A}" type="presParOf" srcId="{9C8FAC4E-A807-CA40-89E3-54AF457249A1}" destId="{BDDE00E1-83DD-9D4E-8CE5-329C76E724CF}" srcOrd="11" destOrd="0" presId="urn:microsoft.com/office/officeart/2005/8/layout/vList5"/>
    <dgm:cxn modelId="{68DAAC2D-E8F7-9948-BF6D-770A2F407087}" type="presParOf" srcId="{9C8FAC4E-A807-CA40-89E3-54AF457249A1}" destId="{52CD92A9-A008-7540-9947-E5820959AD1B}" srcOrd="12" destOrd="0" presId="urn:microsoft.com/office/officeart/2005/8/layout/vList5"/>
    <dgm:cxn modelId="{80B80DE4-ED8A-A449-ACC4-3004A5BADD58}" type="presParOf" srcId="{52CD92A9-A008-7540-9947-E5820959AD1B}" destId="{341B75F1-4266-6146-AA74-8C17EC463D52}" srcOrd="0" destOrd="0" presId="urn:microsoft.com/office/officeart/2005/8/layout/vList5"/>
    <dgm:cxn modelId="{34F84BE3-86B5-E145-8E1D-3940883B1F9D}" type="presParOf" srcId="{52CD92A9-A008-7540-9947-E5820959AD1B}" destId="{F9093410-F978-BE40-A87E-B659EEE47700}" srcOrd="1" destOrd="0" presId="urn:microsoft.com/office/officeart/2005/8/layout/vList5"/>
    <dgm:cxn modelId="{F909ED5A-3F68-B24B-8A4C-3BE9DFCEB4B9}" type="presParOf" srcId="{9C8FAC4E-A807-CA40-89E3-54AF457249A1}" destId="{81D8743C-1BED-FA4A-BC91-9E9DFFD506B9}" srcOrd="13" destOrd="0" presId="urn:microsoft.com/office/officeart/2005/8/layout/vList5"/>
    <dgm:cxn modelId="{495DC0CB-4A3F-1744-8656-B8389C620F1E}" type="presParOf" srcId="{9C8FAC4E-A807-CA40-89E3-54AF457249A1}" destId="{66BAA3BF-D530-F640-9083-3DE1E371497F}" srcOrd="14" destOrd="0" presId="urn:microsoft.com/office/officeart/2005/8/layout/vList5"/>
    <dgm:cxn modelId="{8B339710-FC68-2E46-8BAE-2116C9419C8C}" type="presParOf" srcId="{66BAA3BF-D530-F640-9083-3DE1E371497F}" destId="{784389CF-B76A-AF41-831B-10646F27DE5E}" srcOrd="0" destOrd="0" presId="urn:microsoft.com/office/officeart/2005/8/layout/vList5"/>
    <dgm:cxn modelId="{FDD76EF8-07A2-084A-91C7-0A803CD36A74}" type="presParOf" srcId="{66BAA3BF-D530-F640-9083-3DE1E371497F}" destId="{6E389F55-BA25-6D47-A87C-6E9322F97F5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55180F-94B6-47C4-823C-116CBC003C1F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044E171-1C1C-4DD6-9913-7A9BC083A892}">
      <dgm:prSet/>
      <dgm:spPr/>
      <dgm:t>
        <a:bodyPr/>
        <a:lstStyle/>
        <a:p>
          <a:r>
            <a:rPr lang="en-US"/>
            <a:t>表结构设计</a:t>
          </a:r>
        </a:p>
      </dgm:t>
    </dgm:pt>
    <dgm:pt modelId="{E6DEDD24-C5DA-4BD0-81FE-8A61B1236685}" type="parTrans" cxnId="{9705F386-0FA6-4D01-B944-C0BAA2345C2C}">
      <dgm:prSet/>
      <dgm:spPr/>
      <dgm:t>
        <a:bodyPr/>
        <a:lstStyle/>
        <a:p>
          <a:endParaRPr lang="en-US"/>
        </a:p>
      </dgm:t>
    </dgm:pt>
    <dgm:pt modelId="{F68D15ED-C651-4BE8-A80B-CF00BD0F6A3D}" type="sibTrans" cxnId="{9705F386-0FA6-4D01-B944-C0BAA2345C2C}">
      <dgm:prSet/>
      <dgm:spPr/>
      <dgm:t>
        <a:bodyPr/>
        <a:lstStyle/>
        <a:p>
          <a:endParaRPr lang="en-US"/>
        </a:p>
      </dgm:t>
    </dgm:pt>
    <dgm:pt modelId="{46536CD8-9A62-48AA-AB24-A482DE5FF07B}">
      <dgm:prSet/>
      <dgm:spPr/>
      <dgm:t>
        <a:bodyPr/>
        <a:lstStyle/>
        <a:p>
          <a:r>
            <a:rPr lang="en-US"/>
            <a:t>主键和外键定义</a:t>
          </a:r>
        </a:p>
      </dgm:t>
    </dgm:pt>
    <dgm:pt modelId="{FC954F11-3289-4A94-8F95-BB8BC18B30DD}" type="parTrans" cxnId="{652C0D01-1432-4031-800A-0D5BA1F54293}">
      <dgm:prSet/>
      <dgm:spPr/>
      <dgm:t>
        <a:bodyPr/>
        <a:lstStyle/>
        <a:p>
          <a:endParaRPr lang="en-US"/>
        </a:p>
      </dgm:t>
    </dgm:pt>
    <dgm:pt modelId="{98592400-601D-45D5-B950-977C2508D592}" type="sibTrans" cxnId="{652C0D01-1432-4031-800A-0D5BA1F54293}">
      <dgm:prSet/>
      <dgm:spPr/>
      <dgm:t>
        <a:bodyPr/>
        <a:lstStyle/>
        <a:p>
          <a:endParaRPr lang="en-US"/>
        </a:p>
      </dgm:t>
    </dgm:pt>
    <dgm:pt modelId="{25622C4D-6BA0-4EAD-83FB-90BFC81B0204}">
      <dgm:prSet/>
      <dgm:spPr/>
      <dgm:t>
        <a:bodyPr/>
        <a:lstStyle/>
        <a:p>
          <a:r>
            <a:rPr lang="en-US"/>
            <a:t>数据类型选择</a:t>
          </a:r>
        </a:p>
      </dgm:t>
    </dgm:pt>
    <dgm:pt modelId="{EAEE6B54-B30E-49B6-ADB2-B006A715ACFE}" type="parTrans" cxnId="{7AB4E65D-BC42-4EB8-A8F1-EE262D199E14}">
      <dgm:prSet/>
      <dgm:spPr/>
      <dgm:t>
        <a:bodyPr/>
        <a:lstStyle/>
        <a:p>
          <a:endParaRPr lang="en-US"/>
        </a:p>
      </dgm:t>
    </dgm:pt>
    <dgm:pt modelId="{A20471E8-DFC3-439B-97F7-009B655FB117}" type="sibTrans" cxnId="{7AB4E65D-BC42-4EB8-A8F1-EE262D199E14}">
      <dgm:prSet/>
      <dgm:spPr/>
      <dgm:t>
        <a:bodyPr/>
        <a:lstStyle/>
        <a:p>
          <a:endParaRPr lang="en-US"/>
        </a:p>
      </dgm:t>
    </dgm:pt>
    <dgm:pt modelId="{27446A69-6ACB-44EF-BB26-B292831CFDCA}">
      <dgm:prSet/>
      <dgm:spPr/>
      <dgm:t>
        <a:bodyPr/>
        <a:lstStyle/>
        <a:p>
          <a:r>
            <a:rPr lang="en-US"/>
            <a:t>约束条件设置</a:t>
          </a:r>
        </a:p>
      </dgm:t>
    </dgm:pt>
    <dgm:pt modelId="{144FC5C2-081F-4FF7-B4A6-DCFE2FB559DF}" type="parTrans" cxnId="{069F3FFA-46B8-4FCC-B47D-1EE3EB2A4292}">
      <dgm:prSet/>
      <dgm:spPr/>
      <dgm:t>
        <a:bodyPr/>
        <a:lstStyle/>
        <a:p>
          <a:endParaRPr lang="en-US"/>
        </a:p>
      </dgm:t>
    </dgm:pt>
    <dgm:pt modelId="{F99233AC-DCB6-493C-96F3-E348A62FAFD4}" type="sibTrans" cxnId="{069F3FFA-46B8-4FCC-B47D-1EE3EB2A4292}">
      <dgm:prSet/>
      <dgm:spPr/>
      <dgm:t>
        <a:bodyPr/>
        <a:lstStyle/>
        <a:p>
          <a:endParaRPr lang="en-US"/>
        </a:p>
      </dgm:t>
    </dgm:pt>
    <dgm:pt modelId="{0D0C3D9A-9E88-4945-AF63-34730D8CD077}">
      <dgm:prSet/>
      <dgm:spPr/>
      <dgm:t>
        <a:bodyPr/>
        <a:lstStyle/>
        <a:p>
          <a:r>
            <a:rPr lang="en-US"/>
            <a:t>数据完整性保障</a:t>
          </a:r>
        </a:p>
      </dgm:t>
    </dgm:pt>
    <dgm:pt modelId="{EF7DBE35-9C11-439F-B4AE-4FA1833F124A}" type="parTrans" cxnId="{62B5BD72-1773-4F57-92A8-1110E276A8C0}">
      <dgm:prSet/>
      <dgm:spPr/>
      <dgm:t>
        <a:bodyPr/>
        <a:lstStyle/>
        <a:p>
          <a:endParaRPr lang="en-US"/>
        </a:p>
      </dgm:t>
    </dgm:pt>
    <dgm:pt modelId="{577E684A-ACAC-4C2E-8E17-60E5FB1E92D3}" type="sibTrans" cxnId="{62B5BD72-1773-4F57-92A8-1110E276A8C0}">
      <dgm:prSet/>
      <dgm:spPr/>
      <dgm:t>
        <a:bodyPr/>
        <a:lstStyle/>
        <a:p>
          <a:endParaRPr lang="en-US"/>
        </a:p>
      </dgm:t>
    </dgm:pt>
    <dgm:pt modelId="{DA66811E-6BDC-4768-A995-589475C104DB}">
      <dgm:prSet/>
      <dgm:spPr/>
      <dgm:t>
        <a:bodyPr/>
        <a:lstStyle/>
        <a:p>
          <a:r>
            <a:rPr lang="en-US"/>
            <a:t>主外键约束</a:t>
          </a:r>
        </a:p>
      </dgm:t>
    </dgm:pt>
    <dgm:pt modelId="{A7CB90B7-C504-4BCC-86B8-AD121325B7EB}" type="parTrans" cxnId="{C5441C8B-4A11-4E75-9CC1-0057A6393BE3}">
      <dgm:prSet/>
      <dgm:spPr/>
      <dgm:t>
        <a:bodyPr/>
        <a:lstStyle/>
        <a:p>
          <a:endParaRPr lang="en-US"/>
        </a:p>
      </dgm:t>
    </dgm:pt>
    <dgm:pt modelId="{E6FCF91B-B4BA-4336-ACDF-FBF2959B6F67}" type="sibTrans" cxnId="{C5441C8B-4A11-4E75-9CC1-0057A6393BE3}">
      <dgm:prSet/>
      <dgm:spPr/>
      <dgm:t>
        <a:bodyPr/>
        <a:lstStyle/>
        <a:p>
          <a:endParaRPr lang="en-US"/>
        </a:p>
      </dgm:t>
    </dgm:pt>
    <dgm:pt modelId="{F7C4FA07-8B5C-4968-A024-07716DA1BC4C}">
      <dgm:prSet/>
      <dgm:spPr/>
      <dgm:t>
        <a:bodyPr/>
        <a:lstStyle/>
        <a:p>
          <a:r>
            <a:rPr lang="en-US"/>
            <a:t>唯一约束</a:t>
          </a:r>
        </a:p>
      </dgm:t>
    </dgm:pt>
    <dgm:pt modelId="{EEC713F3-8B5E-4934-9B23-C12DEFC390FC}" type="parTrans" cxnId="{6DFE9341-F19E-421D-8816-D326D126C682}">
      <dgm:prSet/>
      <dgm:spPr/>
      <dgm:t>
        <a:bodyPr/>
        <a:lstStyle/>
        <a:p>
          <a:endParaRPr lang="en-US"/>
        </a:p>
      </dgm:t>
    </dgm:pt>
    <dgm:pt modelId="{0956C407-45E2-4B29-8B7C-139C27B2137D}" type="sibTrans" cxnId="{6DFE9341-F19E-421D-8816-D326D126C682}">
      <dgm:prSet/>
      <dgm:spPr/>
      <dgm:t>
        <a:bodyPr/>
        <a:lstStyle/>
        <a:p>
          <a:endParaRPr lang="en-US"/>
        </a:p>
      </dgm:t>
    </dgm:pt>
    <dgm:pt modelId="{F128AB1B-60CA-402F-A6D5-EB1729968ECD}">
      <dgm:prSet/>
      <dgm:spPr/>
      <dgm:t>
        <a:bodyPr/>
        <a:lstStyle/>
        <a:p>
          <a:r>
            <a:rPr lang="en-US"/>
            <a:t>检查约束</a:t>
          </a:r>
        </a:p>
      </dgm:t>
    </dgm:pt>
    <dgm:pt modelId="{80938328-D1F2-45D8-8B98-2BE2D7864B5A}" type="parTrans" cxnId="{5491C66E-1343-4A87-88E3-768082DFA1C2}">
      <dgm:prSet/>
      <dgm:spPr/>
      <dgm:t>
        <a:bodyPr/>
        <a:lstStyle/>
        <a:p>
          <a:endParaRPr lang="en-US"/>
        </a:p>
      </dgm:t>
    </dgm:pt>
    <dgm:pt modelId="{7A289257-D5BA-4715-B4BC-43690F95446B}" type="sibTrans" cxnId="{5491C66E-1343-4A87-88E3-768082DFA1C2}">
      <dgm:prSet/>
      <dgm:spPr/>
      <dgm:t>
        <a:bodyPr/>
        <a:lstStyle/>
        <a:p>
          <a:endParaRPr lang="en-US"/>
        </a:p>
      </dgm:t>
    </dgm:pt>
    <dgm:pt modelId="{B8664323-E3D9-41C9-AEEB-D1CBF31A149F}">
      <dgm:prSet/>
      <dgm:spPr/>
      <dgm:t>
        <a:bodyPr/>
        <a:lstStyle/>
        <a:p>
          <a:r>
            <a:rPr lang="en-US"/>
            <a:t>非空约束</a:t>
          </a:r>
        </a:p>
      </dgm:t>
    </dgm:pt>
    <dgm:pt modelId="{4303269D-30AE-44E9-844C-19B724512949}" type="parTrans" cxnId="{EF0A211E-1D4D-4F18-9101-D02A2656ADD0}">
      <dgm:prSet/>
      <dgm:spPr/>
      <dgm:t>
        <a:bodyPr/>
        <a:lstStyle/>
        <a:p>
          <a:endParaRPr lang="en-US"/>
        </a:p>
      </dgm:t>
    </dgm:pt>
    <dgm:pt modelId="{B63FE6E3-5982-46CC-A101-D19727443333}" type="sibTrans" cxnId="{EF0A211E-1D4D-4F18-9101-D02A2656ADD0}">
      <dgm:prSet/>
      <dgm:spPr/>
      <dgm:t>
        <a:bodyPr/>
        <a:lstStyle/>
        <a:p>
          <a:endParaRPr lang="en-US"/>
        </a:p>
      </dgm:t>
    </dgm:pt>
    <dgm:pt modelId="{5C77A2DA-7D50-4CB4-9C5D-887FD2EB921F}">
      <dgm:prSet/>
      <dgm:spPr/>
      <dgm:t>
        <a:bodyPr/>
        <a:lstStyle/>
        <a:p>
          <a:r>
            <a:rPr lang="en-US"/>
            <a:t>业务规则约束</a:t>
          </a:r>
        </a:p>
      </dgm:t>
    </dgm:pt>
    <dgm:pt modelId="{040845F7-4A49-4AAF-B178-6931A0712936}" type="parTrans" cxnId="{863C7445-D056-494D-B65C-836F91D5C0DB}">
      <dgm:prSet/>
      <dgm:spPr/>
      <dgm:t>
        <a:bodyPr/>
        <a:lstStyle/>
        <a:p>
          <a:endParaRPr lang="en-US"/>
        </a:p>
      </dgm:t>
    </dgm:pt>
    <dgm:pt modelId="{C66C4919-820F-4DF0-95BD-2E5A1678CD66}" type="sibTrans" cxnId="{863C7445-D056-494D-B65C-836F91D5C0DB}">
      <dgm:prSet/>
      <dgm:spPr/>
      <dgm:t>
        <a:bodyPr/>
        <a:lstStyle/>
        <a:p>
          <a:endParaRPr lang="en-US"/>
        </a:p>
      </dgm:t>
    </dgm:pt>
    <dgm:pt modelId="{EE4FB889-E2C9-4DFD-BBA5-CCBF7672C4BA}">
      <dgm:prSet/>
      <dgm:spPr/>
      <dgm:t>
        <a:bodyPr/>
        <a:lstStyle/>
        <a:p>
          <a:r>
            <a:rPr lang="en-US"/>
            <a:t>借阅数量限制</a:t>
          </a:r>
        </a:p>
      </dgm:t>
    </dgm:pt>
    <dgm:pt modelId="{94C032FB-14C9-446E-8A4E-AD820992BC51}" type="parTrans" cxnId="{D550E457-FDF5-445A-AC0C-E80FF7BC94CC}">
      <dgm:prSet/>
      <dgm:spPr/>
      <dgm:t>
        <a:bodyPr/>
        <a:lstStyle/>
        <a:p>
          <a:endParaRPr lang="en-US"/>
        </a:p>
      </dgm:t>
    </dgm:pt>
    <dgm:pt modelId="{3DA12D9E-B21A-42E7-8EA3-75C4E87CDACD}" type="sibTrans" cxnId="{D550E457-FDF5-445A-AC0C-E80FF7BC94CC}">
      <dgm:prSet/>
      <dgm:spPr/>
      <dgm:t>
        <a:bodyPr/>
        <a:lstStyle/>
        <a:p>
          <a:endParaRPr lang="en-US"/>
        </a:p>
      </dgm:t>
    </dgm:pt>
    <dgm:pt modelId="{D25BC975-CF7C-4DA4-803D-1A00D76E84A7}">
      <dgm:prSet/>
      <dgm:spPr/>
      <dgm:t>
        <a:bodyPr/>
        <a:lstStyle/>
        <a:p>
          <a:r>
            <a:rPr lang="en-US"/>
            <a:t>图书状态约束</a:t>
          </a:r>
        </a:p>
      </dgm:t>
    </dgm:pt>
    <dgm:pt modelId="{AB1181EF-F851-4729-A8F9-79359C7CD7EC}" type="parTrans" cxnId="{CE06C793-4A61-400D-AE78-CC032048AA26}">
      <dgm:prSet/>
      <dgm:spPr/>
      <dgm:t>
        <a:bodyPr/>
        <a:lstStyle/>
        <a:p>
          <a:endParaRPr lang="en-US"/>
        </a:p>
      </dgm:t>
    </dgm:pt>
    <dgm:pt modelId="{94CFDD81-6FCF-4AF8-8EEE-401B0730A625}" type="sibTrans" cxnId="{CE06C793-4A61-400D-AE78-CC032048AA26}">
      <dgm:prSet/>
      <dgm:spPr/>
      <dgm:t>
        <a:bodyPr/>
        <a:lstStyle/>
        <a:p>
          <a:endParaRPr lang="en-US"/>
        </a:p>
      </dgm:t>
    </dgm:pt>
    <dgm:pt modelId="{BF9760C0-4983-4FC3-B097-4EC08F915BC0}">
      <dgm:prSet/>
      <dgm:spPr/>
      <dgm:t>
        <a:bodyPr/>
        <a:lstStyle/>
        <a:p>
          <a:r>
            <a:rPr lang="en-US"/>
            <a:t>评分范围约束</a:t>
          </a:r>
        </a:p>
      </dgm:t>
    </dgm:pt>
    <dgm:pt modelId="{B45652F3-AC73-4BE2-AF46-E2B2415ED412}" type="parTrans" cxnId="{B6FDBA0E-8D6C-443D-A378-C04135AB4A77}">
      <dgm:prSet/>
      <dgm:spPr/>
      <dgm:t>
        <a:bodyPr/>
        <a:lstStyle/>
        <a:p>
          <a:endParaRPr lang="en-US"/>
        </a:p>
      </dgm:t>
    </dgm:pt>
    <dgm:pt modelId="{4AD2A9C1-0F51-42A6-A833-C407D418BA1F}" type="sibTrans" cxnId="{B6FDBA0E-8D6C-443D-A378-C04135AB4A77}">
      <dgm:prSet/>
      <dgm:spPr/>
      <dgm:t>
        <a:bodyPr/>
        <a:lstStyle/>
        <a:p>
          <a:endParaRPr lang="en-US"/>
        </a:p>
      </dgm:t>
    </dgm:pt>
    <dgm:pt modelId="{72150603-D4EB-47B7-9A3D-728F2BA45203}">
      <dgm:prSet/>
      <dgm:spPr/>
      <dgm:t>
        <a:bodyPr/>
        <a:lstStyle/>
        <a:p>
          <a:r>
            <a:rPr lang="en-US"/>
            <a:t>罚款金额验证</a:t>
          </a:r>
        </a:p>
      </dgm:t>
    </dgm:pt>
    <dgm:pt modelId="{36B59400-0747-435D-896A-878324079BCE}" type="parTrans" cxnId="{FAB300EA-C6C8-41E5-A524-08409F21A6E7}">
      <dgm:prSet/>
      <dgm:spPr/>
      <dgm:t>
        <a:bodyPr/>
        <a:lstStyle/>
        <a:p>
          <a:endParaRPr lang="en-US"/>
        </a:p>
      </dgm:t>
    </dgm:pt>
    <dgm:pt modelId="{32BA5441-2306-440F-9E19-42BC1122A645}" type="sibTrans" cxnId="{FAB300EA-C6C8-41E5-A524-08409F21A6E7}">
      <dgm:prSet/>
      <dgm:spPr/>
      <dgm:t>
        <a:bodyPr/>
        <a:lstStyle/>
        <a:p>
          <a:endParaRPr lang="en-US"/>
        </a:p>
      </dgm:t>
    </dgm:pt>
    <dgm:pt modelId="{02B891B3-4E1E-1244-A15D-13F703FFAE98}" type="pres">
      <dgm:prSet presAssocID="{3755180F-94B6-47C4-823C-116CBC003C1F}" presName="Name0" presStyleCnt="0">
        <dgm:presLayoutVars>
          <dgm:dir/>
          <dgm:animLvl val="lvl"/>
          <dgm:resizeHandles val="exact"/>
        </dgm:presLayoutVars>
      </dgm:prSet>
      <dgm:spPr/>
    </dgm:pt>
    <dgm:pt modelId="{73720392-EE42-A443-8B33-08E2E0A2DAC2}" type="pres">
      <dgm:prSet presAssocID="{E044E171-1C1C-4DD6-9913-7A9BC083A892}" presName="composite" presStyleCnt="0"/>
      <dgm:spPr/>
    </dgm:pt>
    <dgm:pt modelId="{53A2A816-596E-0740-B97B-4734BA942689}" type="pres">
      <dgm:prSet presAssocID="{E044E171-1C1C-4DD6-9913-7A9BC083A89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0290812-6839-EE4E-AC1A-38B80F95E16A}" type="pres">
      <dgm:prSet presAssocID="{E044E171-1C1C-4DD6-9913-7A9BC083A892}" presName="desTx" presStyleLbl="alignAccFollowNode1" presStyleIdx="0" presStyleCnt="3">
        <dgm:presLayoutVars>
          <dgm:bulletEnabled val="1"/>
        </dgm:presLayoutVars>
      </dgm:prSet>
      <dgm:spPr/>
    </dgm:pt>
    <dgm:pt modelId="{A43F2D1F-AF9D-EE42-A641-10A4063A5C16}" type="pres">
      <dgm:prSet presAssocID="{F68D15ED-C651-4BE8-A80B-CF00BD0F6A3D}" presName="space" presStyleCnt="0"/>
      <dgm:spPr/>
    </dgm:pt>
    <dgm:pt modelId="{56B07E6A-9A8E-094B-8744-A58AB7F4B4AA}" type="pres">
      <dgm:prSet presAssocID="{0D0C3D9A-9E88-4945-AF63-34730D8CD077}" presName="composite" presStyleCnt="0"/>
      <dgm:spPr/>
    </dgm:pt>
    <dgm:pt modelId="{C7B45914-9C9F-6346-982C-7C43C7546C22}" type="pres">
      <dgm:prSet presAssocID="{0D0C3D9A-9E88-4945-AF63-34730D8CD07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1DAFADD-6BA1-8244-9D22-4C43AA9EA63F}" type="pres">
      <dgm:prSet presAssocID="{0D0C3D9A-9E88-4945-AF63-34730D8CD077}" presName="desTx" presStyleLbl="alignAccFollowNode1" presStyleIdx="1" presStyleCnt="3">
        <dgm:presLayoutVars>
          <dgm:bulletEnabled val="1"/>
        </dgm:presLayoutVars>
      </dgm:prSet>
      <dgm:spPr/>
    </dgm:pt>
    <dgm:pt modelId="{39862003-49E9-FC4E-8CE4-4084A65A1B3A}" type="pres">
      <dgm:prSet presAssocID="{577E684A-ACAC-4C2E-8E17-60E5FB1E92D3}" presName="space" presStyleCnt="0"/>
      <dgm:spPr/>
    </dgm:pt>
    <dgm:pt modelId="{91CAFD7B-C077-9049-86BE-2119A6A928DB}" type="pres">
      <dgm:prSet presAssocID="{5C77A2DA-7D50-4CB4-9C5D-887FD2EB921F}" presName="composite" presStyleCnt="0"/>
      <dgm:spPr/>
    </dgm:pt>
    <dgm:pt modelId="{C0245C13-36BA-0E45-B7DA-40BB061AC0E9}" type="pres">
      <dgm:prSet presAssocID="{5C77A2DA-7D50-4CB4-9C5D-887FD2EB921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D36E425-77A4-F746-8D2A-185658B491E4}" type="pres">
      <dgm:prSet presAssocID="{5C77A2DA-7D50-4CB4-9C5D-887FD2EB921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52C0D01-1432-4031-800A-0D5BA1F54293}" srcId="{E044E171-1C1C-4DD6-9913-7A9BC083A892}" destId="{46536CD8-9A62-48AA-AB24-A482DE5FF07B}" srcOrd="0" destOrd="0" parTransId="{FC954F11-3289-4A94-8F95-BB8BC18B30DD}" sibTransId="{98592400-601D-45D5-B950-977C2508D592}"/>
    <dgm:cxn modelId="{28D3B806-528D-1849-9A9D-FE7C0E9D3AD7}" type="presOf" srcId="{3755180F-94B6-47C4-823C-116CBC003C1F}" destId="{02B891B3-4E1E-1244-A15D-13F703FFAE98}" srcOrd="0" destOrd="0" presId="urn:microsoft.com/office/officeart/2005/8/layout/hList1"/>
    <dgm:cxn modelId="{DE153D0D-C848-B046-9A7E-D32D454C61E4}" type="presOf" srcId="{B8664323-E3D9-41C9-AEEB-D1CBF31A149F}" destId="{91DAFADD-6BA1-8244-9D22-4C43AA9EA63F}" srcOrd="0" destOrd="3" presId="urn:microsoft.com/office/officeart/2005/8/layout/hList1"/>
    <dgm:cxn modelId="{B6FDBA0E-8D6C-443D-A378-C04135AB4A77}" srcId="{5C77A2DA-7D50-4CB4-9C5D-887FD2EB921F}" destId="{BF9760C0-4983-4FC3-B097-4EC08F915BC0}" srcOrd="2" destOrd="0" parTransId="{B45652F3-AC73-4BE2-AF46-E2B2415ED412}" sibTransId="{4AD2A9C1-0F51-42A6-A833-C407D418BA1F}"/>
    <dgm:cxn modelId="{4E723715-A57F-3A4D-AE50-4FC2443FBE88}" type="presOf" srcId="{D25BC975-CF7C-4DA4-803D-1A00D76E84A7}" destId="{1D36E425-77A4-F746-8D2A-185658B491E4}" srcOrd="0" destOrd="1" presId="urn:microsoft.com/office/officeart/2005/8/layout/hList1"/>
    <dgm:cxn modelId="{89BD9816-95E7-A44C-96C6-EBC7B2D45E86}" type="presOf" srcId="{E044E171-1C1C-4DD6-9913-7A9BC083A892}" destId="{53A2A816-596E-0740-B97B-4734BA942689}" srcOrd="0" destOrd="0" presId="urn:microsoft.com/office/officeart/2005/8/layout/hList1"/>
    <dgm:cxn modelId="{EF0A211E-1D4D-4F18-9101-D02A2656ADD0}" srcId="{0D0C3D9A-9E88-4945-AF63-34730D8CD077}" destId="{B8664323-E3D9-41C9-AEEB-D1CBF31A149F}" srcOrd="3" destOrd="0" parTransId="{4303269D-30AE-44E9-844C-19B724512949}" sibTransId="{B63FE6E3-5982-46CC-A101-D19727443333}"/>
    <dgm:cxn modelId="{A0890621-A9AA-5443-A0E7-055F25BE2835}" type="presOf" srcId="{0D0C3D9A-9E88-4945-AF63-34730D8CD077}" destId="{C7B45914-9C9F-6346-982C-7C43C7546C22}" srcOrd="0" destOrd="0" presId="urn:microsoft.com/office/officeart/2005/8/layout/hList1"/>
    <dgm:cxn modelId="{E7E4E028-B2E3-4941-83DC-28D3574DE40E}" type="presOf" srcId="{DA66811E-6BDC-4768-A995-589475C104DB}" destId="{91DAFADD-6BA1-8244-9D22-4C43AA9EA63F}" srcOrd="0" destOrd="0" presId="urn:microsoft.com/office/officeart/2005/8/layout/hList1"/>
    <dgm:cxn modelId="{857B632A-4C6D-CE4F-B549-615FA1D651AD}" type="presOf" srcId="{BF9760C0-4983-4FC3-B097-4EC08F915BC0}" destId="{1D36E425-77A4-F746-8D2A-185658B491E4}" srcOrd="0" destOrd="2" presId="urn:microsoft.com/office/officeart/2005/8/layout/hList1"/>
    <dgm:cxn modelId="{1E1F5A3B-343B-7F42-9D21-180209A15D9F}" type="presOf" srcId="{46536CD8-9A62-48AA-AB24-A482DE5FF07B}" destId="{70290812-6839-EE4E-AC1A-38B80F95E16A}" srcOrd="0" destOrd="0" presId="urn:microsoft.com/office/officeart/2005/8/layout/hList1"/>
    <dgm:cxn modelId="{6DFE9341-F19E-421D-8816-D326D126C682}" srcId="{0D0C3D9A-9E88-4945-AF63-34730D8CD077}" destId="{F7C4FA07-8B5C-4968-A024-07716DA1BC4C}" srcOrd="1" destOrd="0" parTransId="{EEC713F3-8B5E-4934-9B23-C12DEFC390FC}" sibTransId="{0956C407-45E2-4B29-8B7C-139C27B2137D}"/>
    <dgm:cxn modelId="{863C7445-D056-494D-B65C-836F91D5C0DB}" srcId="{3755180F-94B6-47C4-823C-116CBC003C1F}" destId="{5C77A2DA-7D50-4CB4-9C5D-887FD2EB921F}" srcOrd="2" destOrd="0" parTransId="{040845F7-4A49-4AAF-B178-6931A0712936}" sibTransId="{C66C4919-820F-4DF0-95BD-2E5A1678CD66}"/>
    <dgm:cxn modelId="{A41B0B48-7507-CC47-A3C0-714A9367679A}" type="presOf" srcId="{F128AB1B-60CA-402F-A6D5-EB1729968ECD}" destId="{91DAFADD-6BA1-8244-9D22-4C43AA9EA63F}" srcOrd="0" destOrd="2" presId="urn:microsoft.com/office/officeart/2005/8/layout/hList1"/>
    <dgm:cxn modelId="{D550E457-FDF5-445A-AC0C-E80FF7BC94CC}" srcId="{5C77A2DA-7D50-4CB4-9C5D-887FD2EB921F}" destId="{EE4FB889-E2C9-4DFD-BBA5-CCBF7672C4BA}" srcOrd="0" destOrd="0" parTransId="{94C032FB-14C9-446E-8A4E-AD820992BC51}" sibTransId="{3DA12D9E-B21A-42E7-8EA3-75C4E87CDACD}"/>
    <dgm:cxn modelId="{7AB4E65D-BC42-4EB8-A8F1-EE262D199E14}" srcId="{E044E171-1C1C-4DD6-9913-7A9BC083A892}" destId="{25622C4D-6BA0-4EAD-83FB-90BFC81B0204}" srcOrd="1" destOrd="0" parTransId="{EAEE6B54-B30E-49B6-ADB2-B006A715ACFE}" sibTransId="{A20471E8-DFC3-439B-97F7-009B655FB117}"/>
    <dgm:cxn modelId="{5491C66E-1343-4A87-88E3-768082DFA1C2}" srcId="{0D0C3D9A-9E88-4945-AF63-34730D8CD077}" destId="{F128AB1B-60CA-402F-A6D5-EB1729968ECD}" srcOrd="2" destOrd="0" parTransId="{80938328-D1F2-45D8-8B98-2BE2D7864B5A}" sibTransId="{7A289257-D5BA-4715-B4BC-43690F95446B}"/>
    <dgm:cxn modelId="{62B5BD72-1773-4F57-92A8-1110E276A8C0}" srcId="{3755180F-94B6-47C4-823C-116CBC003C1F}" destId="{0D0C3D9A-9E88-4945-AF63-34730D8CD077}" srcOrd="1" destOrd="0" parTransId="{EF7DBE35-9C11-439F-B4AE-4FA1833F124A}" sibTransId="{577E684A-ACAC-4C2E-8E17-60E5FB1E92D3}"/>
    <dgm:cxn modelId="{9705F386-0FA6-4D01-B944-C0BAA2345C2C}" srcId="{3755180F-94B6-47C4-823C-116CBC003C1F}" destId="{E044E171-1C1C-4DD6-9913-7A9BC083A892}" srcOrd="0" destOrd="0" parTransId="{E6DEDD24-C5DA-4BD0-81FE-8A61B1236685}" sibTransId="{F68D15ED-C651-4BE8-A80B-CF00BD0F6A3D}"/>
    <dgm:cxn modelId="{C5441C8B-4A11-4E75-9CC1-0057A6393BE3}" srcId="{0D0C3D9A-9E88-4945-AF63-34730D8CD077}" destId="{DA66811E-6BDC-4768-A995-589475C104DB}" srcOrd="0" destOrd="0" parTransId="{A7CB90B7-C504-4BCC-86B8-AD121325B7EB}" sibTransId="{E6FCF91B-B4BA-4336-ACDF-FBF2959B6F67}"/>
    <dgm:cxn modelId="{CE06C793-4A61-400D-AE78-CC032048AA26}" srcId="{5C77A2DA-7D50-4CB4-9C5D-887FD2EB921F}" destId="{D25BC975-CF7C-4DA4-803D-1A00D76E84A7}" srcOrd="1" destOrd="0" parTransId="{AB1181EF-F851-4729-A8F9-79359C7CD7EC}" sibTransId="{94CFDD81-6FCF-4AF8-8EEE-401B0730A625}"/>
    <dgm:cxn modelId="{BFFA9FAF-5E45-754F-A8F9-6020CAB3EE49}" type="presOf" srcId="{27446A69-6ACB-44EF-BB26-B292831CFDCA}" destId="{70290812-6839-EE4E-AC1A-38B80F95E16A}" srcOrd="0" destOrd="2" presId="urn:microsoft.com/office/officeart/2005/8/layout/hList1"/>
    <dgm:cxn modelId="{DCDF6ACB-F995-AF4E-94CF-09C7FA9BE560}" type="presOf" srcId="{5C77A2DA-7D50-4CB4-9C5D-887FD2EB921F}" destId="{C0245C13-36BA-0E45-B7DA-40BB061AC0E9}" srcOrd="0" destOrd="0" presId="urn:microsoft.com/office/officeart/2005/8/layout/hList1"/>
    <dgm:cxn modelId="{DA7362CD-5D1B-9740-AE3F-2856BA3E7976}" type="presOf" srcId="{F7C4FA07-8B5C-4968-A024-07716DA1BC4C}" destId="{91DAFADD-6BA1-8244-9D22-4C43AA9EA63F}" srcOrd="0" destOrd="1" presId="urn:microsoft.com/office/officeart/2005/8/layout/hList1"/>
    <dgm:cxn modelId="{2FDD93D8-7DAD-F045-A1C8-732CC8F2A2D4}" type="presOf" srcId="{EE4FB889-E2C9-4DFD-BBA5-CCBF7672C4BA}" destId="{1D36E425-77A4-F746-8D2A-185658B491E4}" srcOrd="0" destOrd="0" presId="urn:microsoft.com/office/officeart/2005/8/layout/hList1"/>
    <dgm:cxn modelId="{2BA712DC-39A5-8C4E-B6D4-8D70C24869BB}" type="presOf" srcId="{25622C4D-6BA0-4EAD-83FB-90BFC81B0204}" destId="{70290812-6839-EE4E-AC1A-38B80F95E16A}" srcOrd="0" destOrd="1" presId="urn:microsoft.com/office/officeart/2005/8/layout/hList1"/>
    <dgm:cxn modelId="{AE022FE6-A386-6642-9D60-6086939EBDF9}" type="presOf" srcId="{72150603-D4EB-47B7-9A3D-728F2BA45203}" destId="{1D36E425-77A4-F746-8D2A-185658B491E4}" srcOrd="0" destOrd="3" presId="urn:microsoft.com/office/officeart/2005/8/layout/hList1"/>
    <dgm:cxn modelId="{FAB300EA-C6C8-41E5-A524-08409F21A6E7}" srcId="{5C77A2DA-7D50-4CB4-9C5D-887FD2EB921F}" destId="{72150603-D4EB-47B7-9A3D-728F2BA45203}" srcOrd="3" destOrd="0" parTransId="{36B59400-0747-435D-896A-878324079BCE}" sibTransId="{32BA5441-2306-440F-9E19-42BC1122A645}"/>
    <dgm:cxn modelId="{069F3FFA-46B8-4FCC-B47D-1EE3EB2A4292}" srcId="{E044E171-1C1C-4DD6-9913-7A9BC083A892}" destId="{27446A69-6ACB-44EF-BB26-B292831CFDCA}" srcOrd="2" destOrd="0" parTransId="{144FC5C2-081F-4FF7-B4A6-DCFE2FB559DF}" sibTransId="{F99233AC-DCB6-493C-96F3-E348A62FAFD4}"/>
    <dgm:cxn modelId="{421ADB5F-7EB3-3D4E-A685-AB24DDE254EF}" type="presParOf" srcId="{02B891B3-4E1E-1244-A15D-13F703FFAE98}" destId="{73720392-EE42-A443-8B33-08E2E0A2DAC2}" srcOrd="0" destOrd="0" presId="urn:microsoft.com/office/officeart/2005/8/layout/hList1"/>
    <dgm:cxn modelId="{52104A72-BC42-3440-AC2E-1AEBA2A83C42}" type="presParOf" srcId="{73720392-EE42-A443-8B33-08E2E0A2DAC2}" destId="{53A2A816-596E-0740-B97B-4734BA942689}" srcOrd="0" destOrd="0" presId="urn:microsoft.com/office/officeart/2005/8/layout/hList1"/>
    <dgm:cxn modelId="{F26A25A9-64A9-114F-8606-FBA2E7A0968F}" type="presParOf" srcId="{73720392-EE42-A443-8B33-08E2E0A2DAC2}" destId="{70290812-6839-EE4E-AC1A-38B80F95E16A}" srcOrd="1" destOrd="0" presId="urn:microsoft.com/office/officeart/2005/8/layout/hList1"/>
    <dgm:cxn modelId="{0F5B8F55-732E-8D40-AC2C-F6ABB161FBCA}" type="presParOf" srcId="{02B891B3-4E1E-1244-A15D-13F703FFAE98}" destId="{A43F2D1F-AF9D-EE42-A641-10A4063A5C16}" srcOrd="1" destOrd="0" presId="urn:microsoft.com/office/officeart/2005/8/layout/hList1"/>
    <dgm:cxn modelId="{ECE557F2-36FC-D64F-B68D-BCC22BDE2FC2}" type="presParOf" srcId="{02B891B3-4E1E-1244-A15D-13F703FFAE98}" destId="{56B07E6A-9A8E-094B-8744-A58AB7F4B4AA}" srcOrd="2" destOrd="0" presId="urn:microsoft.com/office/officeart/2005/8/layout/hList1"/>
    <dgm:cxn modelId="{163BBE7F-C848-E943-94BE-71969F4D578A}" type="presParOf" srcId="{56B07E6A-9A8E-094B-8744-A58AB7F4B4AA}" destId="{C7B45914-9C9F-6346-982C-7C43C7546C22}" srcOrd="0" destOrd="0" presId="urn:microsoft.com/office/officeart/2005/8/layout/hList1"/>
    <dgm:cxn modelId="{3EEA088D-A31A-0F44-A1D6-E7AB21C0AB67}" type="presParOf" srcId="{56B07E6A-9A8E-094B-8744-A58AB7F4B4AA}" destId="{91DAFADD-6BA1-8244-9D22-4C43AA9EA63F}" srcOrd="1" destOrd="0" presId="urn:microsoft.com/office/officeart/2005/8/layout/hList1"/>
    <dgm:cxn modelId="{58A2188F-A6F4-D845-AE46-F8779F3F45D2}" type="presParOf" srcId="{02B891B3-4E1E-1244-A15D-13F703FFAE98}" destId="{39862003-49E9-FC4E-8CE4-4084A65A1B3A}" srcOrd="3" destOrd="0" presId="urn:microsoft.com/office/officeart/2005/8/layout/hList1"/>
    <dgm:cxn modelId="{5BCC56BD-6E57-CC44-8F00-D39B624C468F}" type="presParOf" srcId="{02B891B3-4E1E-1244-A15D-13F703FFAE98}" destId="{91CAFD7B-C077-9049-86BE-2119A6A928DB}" srcOrd="4" destOrd="0" presId="urn:microsoft.com/office/officeart/2005/8/layout/hList1"/>
    <dgm:cxn modelId="{FB5F072F-4316-4543-9C09-857094E4B405}" type="presParOf" srcId="{91CAFD7B-C077-9049-86BE-2119A6A928DB}" destId="{C0245C13-36BA-0E45-B7DA-40BB061AC0E9}" srcOrd="0" destOrd="0" presId="urn:microsoft.com/office/officeart/2005/8/layout/hList1"/>
    <dgm:cxn modelId="{A39F2372-81F6-F948-9679-902C104F3F11}" type="presParOf" srcId="{91CAFD7B-C077-9049-86BE-2119A6A928DB}" destId="{1D36E425-77A4-F746-8D2A-185658B491E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E43430F-5F59-42B5-96B3-88289FD123B0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65BA554-B086-4F92-BD0A-9B87BFDFF7A5}">
      <dgm:prSet/>
      <dgm:spPr/>
      <dgm:t>
        <a:bodyPr/>
        <a:lstStyle/>
        <a:p>
          <a:pPr>
            <a:defRPr b="1"/>
          </a:pPr>
          <a:r>
            <a:rPr lang="en-US"/>
            <a:t>PostgreSQL数据类型选择</a:t>
          </a:r>
        </a:p>
      </dgm:t>
    </dgm:pt>
    <dgm:pt modelId="{E1ED9D98-F4BD-48EE-AD65-EA9B4232A177}" type="parTrans" cxnId="{94247852-C69C-4148-85F9-57414B6211C6}">
      <dgm:prSet/>
      <dgm:spPr/>
      <dgm:t>
        <a:bodyPr/>
        <a:lstStyle/>
        <a:p>
          <a:endParaRPr lang="en-US"/>
        </a:p>
      </dgm:t>
    </dgm:pt>
    <dgm:pt modelId="{48F35505-304B-4555-B22E-AA8E09827A37}" type="sibTrans" cxnId="{94247852-C69C-4148-85F9-57414B6211C6}">
      <dgm:prSet/>
      <dgm:spPr/>
      <dgm:t>
        <a:bodyPr/>
        <a:lstStyle/>
        <a:p>
          <a:endParaRPr lang="en-US"/>
        </a:p>
      </dgm:t>
    </dgm:pt>
    <dgm:pt modelId="{BEE06EE0-9337-4E0B-80A6-FB2C7366C586}">
      <dgm:prSet/>
      <dgm:spPr/>
      <dgm:t>
        <a:bodyPr/>
        <a:lstStyle/>
        <a:p>
          <a:r>
            <a:rPr lang="en-US"/>
            <a:t>bigserial 主键自动增长</a:t>
          </a:r>
        </a:p>
      </dgm:t>
    </dgm:pt>
    <dgm:pt modelId="{8C8FBF46-94B2-4152-B93D-3C721400D0C8}" type="parTrans" cxnId="{76C09850-B976-444B-A148-1721EEA3B4EA}">
      <dgm:prSet/>
      <dgm:spPr/>
      <dgm:t>
        <a:bodyPr/>
        <a:lstStyle/>
        <a:p>
          <a:endParaRPr lang="en-US"/>
        </a:p>
      </dgm:t>
    </dgm:pt>
    <dgm:pt modelId="{3708F486-0D09-4C60-BC92-ED0E18CC0F3D}" type="sibTrans" cxnId="{76C09850-B976-444B-A148-1721EEA3B4EA}">
      <dgm:prSet/>
      <dgm:spPr/>
      <dgm:t>
        <a:bodyPr/>
        <a:lstStyle/>
        <a:p>
          <a:endParaRPr lang="en-US"/>
        </a:p>
      </dgm:t>
    </dgm:pt>
    <dgm:pt modelId="{49734DFE-8CCA-4243-BAF2-80C4D36A7752}">
      <dgm:prSet/>
      <dgm:spPr/>
      <dgm:t>
        <a:bodyPr/>
        <a:lstStyle/>
        <a:p>
          <a:r>
            <a:rPr lang="en-US"/>
            <a:t>varchar 固定长度字符串</a:t>
          </a:r>
        </a:p>
      </dgm:t>
    </dgm:pt>
    <dgm:pt modelId="{41D8B39C-A35E-4883-89FF-2EF3C961C9BD}" type="parTrans" cxnId="{7E58A7B2-CB04-40BE-9C71-BCE05186955E}">
      <dgm:prSet/>
      <dgm:spPr/>
      <dgm:t>
        <a:bodyPr/>
        <a:lstStyle/>
        <a:p>
          <a:endParaRPr lang="en-US"/>
        </a:p>
      </dgm:t>
    </dgm:pt>
    <dgm:pt modelId="{017086F7-7380-4CE1-AADF-A5FF4E1227C4}" type="sibTrans" cxnId="{7E58A7B2-CB04-40BE-9C71-BCE05186955E}">
      <dgm:prSet/>
      <dgm:spPr/>
      <dgm:t>
        <a:bodyPr/>
        <a:lstStyle/>
        <a:p>
          <a:endParaRPr lang="en-US"/>
        </a:p>
      </dgm:t>
    </dgm:pt>
    <dgm:pt modelId="{83B2EDE1-B34F-4288-B603-35BEA901668C}">
      <dgm:prSet/>
      <dgm:spPr/>
      <dgm:t>
        <a:bodyPr/>
        <a:lstStyle/>
        <a:p>
          <a:r>
            <a:rPr lang="en-US" dirty="0"/>
            <a:t>text </a:t>
          </a:r>
          <a:r>
            <a:rPr lang="en-US" dirty="0" err="1"/>
            <a:t>可变长度字符串</a:t>
          </a:r>
          <a:endParaRPr lang="en-US" dirty="0"/>
        </a:p>
      </dgm:t>
    </dgm:pt>
    <dgm:pt modelId="{789AF7D9-8C6C-45E8-89D3-0DB9980F06A7}" type="parTrans" cxnId="{FC2D3A45-15B2-4483-B2B4-69B4430FA358}">
      <dgm:prSet/>
      <dgm:spPr/>
      <dgm:t>
        <a:bodyPr/>
        <a:lstStyle/>
        <a:p>
          <a:endParaRPr lang="en-US"/>
        </a:p>
      </dgm:t>
    </dgm:pt>
    <dgm:pt modelId="{CF77E035-DF02-46A8-B8D3-B18CC935F1AC}" type="sibTrans" cxnId="{FC2D3A45-15B2-4483-B2B4-69B4430FA358}">
      <dgm:prSet/>
      <dgm:spPr/>
      <dgm:t>
        <a:bodyPr/>
        <a:lstStyle/>
        <a:p>
          <a:endParaRPr lang="en-US"/>
        </a:p>
      </dgm:t>
    </dgm:pt>
    <dgm:pt modelId="{35756B11-AB87-446B-BC86-0DD6E8901A8B}">
      <dgm:prSet/>
      <dgm:spPr/>
      <dgm:t>
        <a:bodyPr/>
        <a:lstStyle/>
        <a:p>
          <a:r>
            <a:rPr lang="en-US"/>
            <a:t>text[] 数组类型存储多作者</a:t>
          </a:r>
        </a:p>
      </dgm:t>
    </dgm:pt>
    <dgm:pt modelId="{4D8C9E22-A4C3-4D21-BD5F-9B8754170B55}" type="parTrans" cxnId="{65A3D2A9-EE87-46C7-A72B-82888CFCDAB8}">
      <dgm:prSet/>
      <dgm:spPr/>
      <dgm:t>
        <a:bodyPr/>
        <a:lstStyle/>
        <a:p>
          <a:endParaRPr lang="en-US"/>
        </a:p>
      </dgm:t>
    </dgm:pt>
    <dgm:pt modelId="{23CBBCA6-57E3-4B56-9E99-93224F561C48}" type="sibTrans" cxnId="{65A3D2A9-EE87-46C7-A72B-82888CFCDAB8}">
      <dgm:prSet/>
      <dgm:spPr/>
      <dgm:t>
        <a:bodyPr/>
        <a:lstStyle/>
        <a:p>
          <a:endParaRPr lang="en-US"/>
        </a:p>
      </dgm:t>
    </dgm:pt>
    <dgm:pt modelId="{83FAC7D1-EEA0-48F9-8D2B-F9E9CA9CA70E}">
      <dgm:prSet/>
      <dgm:spPr/>
      <dgm:t>
        <a:bodyPr/>
        <a:lstStyle/>
        <a:p>
          <a:r>
            <a:rPr lang="en-US"/>
            <a:t>numeric 精确数值类型</a:t>
          </a:r>
        </a:p>
      </dgm:t>
    </dgm:pt>
    <dgm:pt modelId="{A2A52565-3043-4760-B8AD-45CA93D92CF9}" type="parTrans" cxnId="{7594B976-DFDB-4817-A66A-6208AA8E4E56}">
      <dgm:prSet/>
      <dgm:spPr/>
      <dgm:t>
        <a:bodyPr/>
        <a:lstStyle/>
        <a:p>
          <a:endParaRPr lang="en-US"/>
        </a:p>
      </dgm:t>
    </dgm:pt>
    <dgm:pt modelId="{F331D457-BFBE-4E24-9444-EEE3F20D839C}" type="sibTrans" cxnId="{7594B976-DFDB-4817-A66A-6208AA8E4E56}">
      <dgm:prSet/>
      <dgm:spPr/>
      <dgm:t>
        <a:bodyPr/>
        <a:lstStyle/>
        <a:p>
          <a:endParaRPr lang="en-US"/>
        </a:p>
      </dgm:t>
    </dgm:pt>
    <dgm:pt modelId="{45789498-1D7F-4181-B302-D3D31E91BC3C}">
      <dgm:prSet/>
      <dgm:spPr/>
      <dgm:t>
        <a:bodyPr/>
        <a:lstStyle/>
        <a:p>
          <a:r>
            <a:rPr lang="en-US"/>
            <a:t>date/timestamptz 日期时间类型</a:t>
          </a:r>
        </a:p>
      </dgm:t>
    </dgm:pt>
    <dgm:pt modelId="{605179C6-5168-4C37-8C52-54F5CCAE00AA}" type="parTrans" cxnId="{132CE25D-6850-407D-BD34-C4B37BF21A9E}">
      <dgm:prSet/>
      <dgm:spPr/>
      <dgm:t>
        <a:bodyPr/>
        <a:lstStyle/>
        <a:p>
          <a:endParaRPr lang="en-US"/>
        </a:p>
      </dgm:t>
    </dgm:pt>
    <dgm:pt modelId="{D626BE4F-AD3F-43CF-A810-350F27BC28E0}" type="sibTrans" cxnId="{132CE25D-6850-407D-BD34-C4B37BF21A9E}">
      <dgm:prSet/>
      <dgm:spPr/>
      <dgm:t>
        <a:bodyPr/>
        <a:lstStyle/>
        <a:p>
          <a:endParaRPr lang="en-US"/>
        </a:p>
      </dgm:t>
    </dgm:pt>
    <dgm:pt modelId="{D5C24F64-8DB8-46F3-9657-F68E695A2D9E}">
      <dgm:prSet/>
      <dgm:spPr/>
      <dgm:t>
        <a:bodyPr/>
        <a:lstStyle/>
        <a:p>
          <a:r>
            <a:rPr lang="en-US" dirty="0"/>
            <a:t>ENUM </a:t>
          </a:r>
          <a:r>
            <a:rPr lang="en-US" dirty="0" err="1"/>
            <a:t>枚举类型规范状态</a:t>
          </a:r>
          <a:endParaRPr lang="en-US" dirty="0"/>
        </a:p>
      </dgm:t>
    </dgm:pt>
    <dgm:pt modelId="{3980311D-5EF1-4167-97E5-B5030B738808}" type="parTrans" cxnId="{FEA41D0C-4150-40AB-BF36-71D532B4A586}">
      <dgm:prSet/>
      <dgm:spPr/>
      <dgm:t>
        <a:bodyPr/>
        <a:lstStyle/>
        <a:p>
          <a:endParaRPr lang="en-US"/>
        </a:p>
      </dgm:t>
    </dgm:pt>
    <dgm:pt modelId="{38AEF713-057F-4BB6-9908-6666CBAF939F}" type="sibTrans" cxnId="{FEA41D0C-4150-40AB-BF36-71D532B4A586}">
      <dgm:prSet/>
      <dgm:spPr/>
      <dgm:t>
        <a:bodyPr/>
        <a:lstStyle/>
        <a:p>
          <a:endParaRPr lang="en-US"/>
        </a:p>
      </dgm:t>
    </dgm:pt>
    <dgm:pt modelId="{6655C897-6C4F-4DDE-ADEC-771346D6E410}">
      <dgm:prSet/>
      <dgm:spPr/>
      <dgm:t>
        <a:bodyPr/>
        <a:lstStyle/>
        <a:p>
          <a:pPr>
            <a:defRPr b="1"/>
          </a:pPr>
          <a:r>
            <a:rPr lang="en-US"/>
            <a:t>索引策略设计</a:t>
          </a:r>
        </a:p>
      </dgm:t>
    </dgm:pt>
    <dgm:pt modelId="{06F2A4CC-61CF-4B94-9BBC-7D28E1790887}" type="parTrans" cxnId="{C7AE646D-F452-494B-9897-6BD5EBBDB592}">
      <dgm:prSet/>
      <dgm:spPr/>
      <dgm:t>
        <a:bodyPr/>
        <a:lstStyle/>
        <a:p>
          <a:endParaRPr lang="en-US"/>
        </a:p>
      </dgm:t>
    </dgm:pt>
    <dgm:pt modelId="{69444FE1-13B5-4D11-9914-79F82389FBF9}" type="sibTrans" cxnId="{C7AE646D-F452-494B-9897-6BD5EBBDB592}">
      <dgm:prSet/>
      <dgm:spPr/>
      <dgm:t>
        <a:bodyPr/>
        <a:lstStyle/>
        <a:p>
          <a:endParaRPr lang="en-US"/>
        </a:p>
      </dgm:t>
    </dgm:pt>
    <dgm:pt modelId="{1F6186EF-C8E2-446B-A673-E956281A86D1}">
      <dgm:prSet/>
      <dgm:spPr/>
      <dgm:t>
        <a:bodyPr/>
        <a:lstStyle/>
        <a:p>
          <a:r>
            <a:rPr lang="en-US"/>
            <a:t>B-tree索引 常规查询优化</a:t>
          </a:r>
        </a:p>
      </dgm:t>
    </dgm:pt>
    <dgm:pt modelId="{6D372949-0153-4FBC-B556-E70CA58FDC57}" type="parTrans" cxnId="{E99B269C-409D-4B31-BBAD-A51949771081}">
      <dgm:prSet/>
      <dgm:spPr/>
      <dgm:t>
        <a:bodyPr/>
        <a:lstStyle/>
        <a:p>
          <a:endParaRPr lang="en-US"/>
        </a:p>
      </dgm:t>
    </dgm:pt>
    <dgm:pt modelId="{D5D9040B-7EFF-49E7-9001-8E91D9DA881D}" type="sibTrans" cxnId="{E99B269C-409D-4B31-BBAD-A51949771081}">
      <dgm:prSet/>
      <dgm:spPr/>
      <dgm:t>
        <a:bodyPr/>
        <a:lstStyle/>
        <a:p>
          <a:endParaRPr lang="en-US"/>
        </a:p>
      </dgm:t>
    </dgm:pt>
    <dgm:pt modelId="{F5FB7A52-9C05-4565-A0B0-0E2D0F72A5A2}">
      <dgm:prSet/>
      <dgm:spPr/>
      <dgm:t>
        <a:bodyPr/>
        <a:lstStyle/>
        <a:p>
          <a:r>
            <a:rPr lang="en-US"/>
            <a:t>GIN索引 数组和全文检索</a:t>
          </a:r>
        </a:p>
      </dgm:t>
    </dgm:pt>
    <dgm:pt modelId="{F7E539B2-1EC9-49DC-BC40-0A7D8E53312F}" type="parTrans" cxnId="{08516C6C-0BFA-4B67-B796-2549509CD90B}">
      <dgm:prSet/>
      <dgm:spPr/>
      <dgm:t>
        <a:bodyPr/>
        <a:lstStyle/>
        <a:p>
          <a:endParaRPr lang="en-US"/>
        </a:p>
      </dgm:t>
    </dgm:pt>
    <dgm:pt modelId="{7B72FB25-51B8-40CC-9C75-2F72D90321E0}" type="sibTrans" cxnId="{08516C6C-0BFA-4B67-B796-2549509CD90B}">
      <dgm:prSet/>
      <dgm:spPr/>
      <dgm:t>
        <a:bodyPr/>
        <a:lstStyle/>
        <a:p>
          <a:endParaRPr lang="en-US"/>
        </a:p>
      </dgm:t>
    </dgm:pt>
    <dgm:pt modelId="{EFD79C1A-5653-4AE4-B76A-1FAEB3CAB3BA}">
      <dgm:prSet/>
      <dgm:spPr/>
      <dgm:t>
        <a:bodyPr/>
        <a:lstStyle/>
        <a:p>
          <a:r>
            <a:rPr lang="en-US"/>
            <a:t>trigram索引 模糊查询优化</a:t>
          </a:r>
        </a:p>
      </dgm:t>
    </dgm:pt>
    <dgm:pt modelId="{DE8704FD-2684-4504-A96A-00C8D5B4C46B}" type="parTrans" cxnId="{0B90827F-9123-49C5-B0A4-A80D17E7E113}">
      <dgm:prSet/>
      <dgm:spPr/>
      <dgm:t>
        <a:bodyPr/>
        <a:lstStyle/>
        <a:p>
          <a:endParaRPr lang="en-US"/>
        </a:p>
      </dgm:t>
    </dgm:pt>
    <dgm:pt modelId="{D2F5FBE3-1450-4F3E-BCFA-C65B3725C826}" type="sibTrans" cxnId="{0B90827F-9123-49C5-B0A4-A80D17E7E113}">
      <dgm:prSet/>
      <dgm:spPr/>
      <dgm:t>
        <a:bodyPr/>
        <a:lstStyle/>
        <a:p>
          <a:endParaRPr lang="en-US"/>
        </a:p>
      </dgm:t>
    </dgm:pt>
    <dgm:pt modelId="{374CA72B-E64F-4F1C-9A00-2E7927E4D108}">
      <dgm:prSet/>
      <dgm:spPr/>
      <dgm:t>
        <a:bodyPr/>
        <a:lstStyle/>
        <a:p>
          <a:r>
            <a:rPr lang="en-US"/>
            <a:t>部分索引 减少空间占用</a:t>
          </a:r>
        </a:p>
      </dgm:t>
    </dgm:pt>
    <dgm:pt modelId="{8F463453-1265-47DA-BF1A-00FA9B20C0C3}" type="parTrans" cxnId="{387B29B0-B98F-4BAB-8DD2-39A61A670C30}">
      <dgm:prSet/>
      <dgm:spPr/>
      <dgm:t>
        <a:bodyPr/>
        <a:lstStyle/>
        <a:p>
          <a:endParaRPr lang="en-US"/>
        </a:p>
      </dgm:t>
    </dgm:pt>
    <dgm:pt modelId="{D1031E1D-2D5D-4FB2-ABEC-E42FC106DC02}" type="sibTrans" cxnId="{387B29B0-B98F-4BAB-8DD2-39A61A670C30}">
      <dgm:prSet/>
      <dgm:spPr/>
      <dgm:t>
        <a:bodyPr/>
        <a:lstStyle/>
        <a:p>
          <a:endParaRPr lang="en-US"/>
        </a:p>
      </dgm:t>
    </dgm:pt>
    <dgm:pt modelId="{2988BC5F-DC9A-42F0-B0E5-22AE333F3899}" type="pres">
      <dgm:prSet presAssocID="{3E43430F-5F59-42B5-96B3-88289FD123B0}" presName="root" presStyleCnt="0">
        <dgm:presLayoutVars>
          <dgm:dir/>
          <dgm:resizeHandles val="exact"/>
        </dgm:presLayoutVars>
      </dgm:prSet>
      <dgm:spPr/>
    </dgm:pt>
    <dgm:pt modelId="{40C476AF-A865-4B24-A4E0-F5596E8CE9FB}" type="pres">
      <dgm:prSet presAssocID="{365BA554-B086-4F92-BD0A-9B87BFDFF7A5}" presName="compNode" presStyleCnt="0"/>
      <dgm:spPr/>
    </dgm:pt>
    <dgm:pt modelId="{F87367D0-0F63-4D24-85CA-4FD42BED9709}" type="pres">
      <dgm:prSet presAssocID="{365BA554-B086-4F92-BD0A-9B87BFDFF7A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流程图"/>
        </a:ext>
      </dgm:extLst>
    </dgm:pt>
    <dgm:pt modelId="{F16E35F9-3439-46FE-AAEB-F867189776E2}" type="pres">
      <dgm:prSet presAssocID="{365BA554-B086-4F92-BD0A-9B87BFDFF7A5}" presName="iconSpace" presStyleCnt="0"/>
      <dgm:spPr/>
    </dgm:pt>
    <dgm:pt modelId="{A3020C87-7DE8-48E0-A53E-04F7285C5AC5}" type="pres">
      <dgm:prSet presAssocID="{365BA554-B086-4F92-BD0A-9B87BFDFF7A5}" presName="parTx" presStyleLbl="revTx" presStyleIdx="0" presStyleCnt="4">
        <dgm:presLayoutVars>
          <dgm:chMax val="0"/>
          <dgm:chPref val="0"/>
        </dgm:presLayoutVars>
      </dgm:prSet>
      <dgm:spPr/>
    </dgm:pt>
    <dgm:pt modelId="{E309F0B7-EF2F-414C-A768-E0E90EEFABB8}" type="pres">
      <dgm:prSet presAssocID="{365BA554-B086-4F92-BD0A-9B87BFDFF7A5}" presName="txSpace" presStyleCnt="0"/>
      <dgm:spPr/>
    </dgm:pt>
    <dgm:pt modelId="{8A74FC12-DDA0-4400-9E44-EFABDF683EF0}" type="pres">
      <dgm:prSet presAssocID="{365BA554-B086-4F92-BD0A-9B87BFDFF7A5}" presName="desTx" presStyleLbl="revTx" presStyleIdx="1" presStyleCnt="4">
        <dgm:presLayoutVars/>
      </dgm:prSet>
      <dgm:spPr/>
    </dgm:pt>
    <dgm:pt modelId="{B0471E7D-5B95-4BF4-A5FC-A2BDC6F119D7}" type="pres">
      <dgm:prSet presAssocID="{48F35505-304B-4555-B22E-AA8E09827A37}" presName="sibTrans" presStyleCnt="0"/>
      <dgm:spPr/>
    </dgm:pt>
    <dgm:pt modelId="{FA0F4608-9388-4683-8B12-E3276D879D57}" type="pres">
      <dgm:prSet presAssocID="{6655C897-6C4F-4DDE-ADEC-771346D6E410}" presName="compNode" presStyleCnt="0"/>
      <dgm:spPr/>
    </dgm:pt>
    <dgm:pt modelId="{CE10868E-70D7-478D-B2FD-B8AF178E6939}" type="pres">
      <dgm:prSet presAssocID="{6655C897-6C4F-4DDE-ADEC-771346D6E41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数据库"/>
        </a:ext>
      </dgm:extLst>
    </dgm:pt>
    <dgm:pt modelId="{E9CD64B7-682D-45BE-B8FB-131D35C8460D}" type="pres">
      <dgm:prSet presAssocID="{6655C897-6C4F-4DDE-ADEC-771346D6E410}" presName="iconSpace" presStyleCnt="0"/>
      <dgm:spPr/>
    </dgm:pt>
    <dgm:pt modelId="{F0D00BF7-20AD-4CEC-9200-A497B07A9BC1}" type="pres">
      <dgm:prSet presAssocID="{6655C897-6C4F-4DDE-ADEC-771346D6E410}" presName="parTx" presStyleLbl="revTx" presStyleIdx="2" presStyleCnt="4">
        <dgm:presLayoutVars>
          <dgm:chMax val="0"/>
          <dgm:chPref val="0"/>
        </dgm:presLayoutVars>
      </dgm:prSet>
      <dgm:spPr/>
    </dgm:pt>
    <dgm:pt modelId="{5872E9BD-8A0E-4B7F-B542-0634BC46A672}" type="pres">
      <dgm:prSet presAssocID="{6655C897-6C4F-4DDE-ADEC-771346D6E410}" presName="txSpace" presStyleCnt="0"/>
      <dgm:spPr/>
    </dgm:pt>
    <dgm:pt modelId="{A80F9190-F8FE-4C99-900B-EC088F01F256}" type="pres">
      <dgm:prSet presAssocID="{6655C897-6C4F-4DDE-ADEC-771346D6E410}" presName="desTx" presStyleLbl="revTx" presStyleIdx="3" presStyleCnt="4">
        <dgm:presLayoutVars/>
      </dgm:prSet>
      <dgm:spPr/>
    </dgm:pt>
  </dgm:ptLst>
  <dgm:cxnLst>
    <dgm:cxn modelId="{FEA41D0C-4150-40AB-BF36-71D532B4A586}" srcId="{365BA554-B086-4F92-BD0A-9B87BFDFF7A5}" destId="{D5C24F64-8DB8-46F3-9657-F68E695A2D9E}" srcOrd="6" destOrd="0" parTransId="{3980311D-5EF1-4167-97E5-B5030B738808}" sibTransId="{38AEF713-057F-4BB6-9908-6666CBAF939F}"/>
    <dgm:cxn modelId="{A2F29725-02E9-4FC9-B077-22C04BD874D1}" type="presOf" srcId="{35756B11-AB87-446B-BC86-0DD6E8901A8B}" destId="{8A74FC12-DDA0-4400-9E44-EFABDF683EF0}" srcOrd="0" destOrd="3" presId="urn:microsoft.com/office/officeart/2018/5/layout/CenteredIconLabelDescriptionList"/>
    <dgm:cxn modelId="{18B69330-C809-4FBE-B4EF-D475FA97C4F3}" type="presOf" srcId="{374CA72B-E64F-4F1C-9A00-2E7927E4D108}" destId="{A80F9190-F8FE-4C99-900B-EC088F01F256}" srcOrd="0" destOrd="3" presId="urn:microsoft.com/office/officeart/2018/5/layout/CenteredIconLabelDescriptionList"/>
    <dgm:cxn modelId="{FC2D3A45-15B2-4483-B2B4-69B4430FA358}" srcId="{365BA554-B086-4F92-BD0A-9B87BFDFF7A5}" destId="{83B2EDE1-B34F-4288-B603-35BEA901668C}" srcOrd="2" destOrd="0" parTransId="{789AF7D9-8C6C-45E8-89D3-0DB9980F06A7}" sibTransId="{CF77E035-DF02-46A8-B8D3-B18CC935F1AC}"/>
    <dgm:cxn modelId="{7D2E444A-F399-4075-9E21-5801BE2C7301}" type="presOf" srcId="{6655C897-6C4F-4DDE-ADEC-771346D6E410}" destId="{F0D00BF7-20AD-4CEC-9200-A497B07A9BC1}" srcOrd="0" destOrd="0" presId="urn:microsoft.com/office/officeart/2018/5/layout/CenteredIconLabelDescriptionList"/>
    <dgm:cxn modelId="{77EBC64A-EFF3-4CFA-BFD7-6121C5104F74}" type="presOf" srcId="{83FAC7D1-EEA0-48F9-8D2B-F9E9CA9CA70E}" destId="{8A74FC12-DDA0-4400-9E44-EFABDF683EF0}" srcOrd="0" destOrd="4" presId="urn:microsoft.com/office/officeart/2018/5/layout/CenteredIconLabelDescriptionList"/>
    <dgm:cxn modelId="{76C09850-B976-444B-A148-1721EEA3B4EA}" srcId="{365BA554-B086-4F92-BD0A-9B87BFDFF7A5}" destId="{BEE06EE0-9337-4E0B-80A6-FB2C7366C586}" srcOrd="0" destOrd="0" parTransId="{8C8FBF46-94B2-4152-B93D-3C721400D0C8}" sibTransId="{3708F486-0D09-4C60-BC92-ED0E18CC0F3D}"/>
    <dgm:cxn modelId="{94247852-C69C-4148-85F9-57414B6211C6}" srcId="{3E43430F-5F59-42B5-96B3-88289FD123B0}" destId="{365BA554-B086-4F92-BD0A-9B87BFDFF7A5}" srcOrd="0" destOrd="0" parTransId="{E1ED9D98-F4BD-48EE-AD65-EA9B4232A177}" sibTransId="{48F35505-304B-4555-B22E-AA8E09827A37}"/>
    <dgm:cxn modelId="{132CE25D-6850-407D-BD34-C4B37BF21A9E}" srcId="{365BA554-B086-4F92-BD0A-9B87BFDFF7A5}" destId="{45789498-1D7F-4181-B302-D3D31E91BC3C}" srcOrd="5" destOrd="0" parTransId="{605179C6-5168-4C37-8C52-54F5CCAE00AA}" sibTransId="{D626BE4F-AD3F-43CF-A810-350F27BC28E0}"/>
    <dgm:cxn modelId="{08516C6C-0BFA-4B67-B796-2549509CD90B}" srcId="{6655C897-6C4F-4DDE-ADEC-771346D6E410}" destId="{F5FB7A52-9C05-4565-A0B0-0E2D0F72A5A2}" srcOrd="1" destOrd="0" parTransId="{F7E539B2-1EC9-49DC-BC40-0A7D8E53312F}" sibTransId="{7B72FB25-51B8-40CC-9C75-2F72D90321E0}"/>
    <dgm:cxn modelId="{C7AE646D-F452-494B-9897-6BD5EBBDB592}" srcId="{3E43430F-5F59-42B5-96B3-88289FD123B0}" destId="{6655C897-6C4F-4DDE-ADEC-771346D6E410}" srcOrd="1" destOrd="0" parTransId="{06F2A4CC-61CF-4B94-9BBC-7D28E1790887}" sibTransId="{69444FE1-13B5-4D11-9914-79F82389FBF9}"/>
    <dgm:cxn modelId="{7594B976-DFDB-4817-A66A-6208AA8E4E56}" srcId="{365BA554-B086-4F92-BD0A-9B87BFDFF7A5}" destId="{83FAC7D1-EEA0-48F9-8D2B-F9E9CA9CA70E}" srcOrd="4" destOrd="0" parTransId="{A2A52565-3043-4760-B8AD-45CA93D92CF9}" sibTransId="{F331D457-BFBE-4E24-9444-EEE3F20D839C}"/>
    <dgm:cxn modelId="{47678879-9D91-4D7E-88DB-576722067249}" type="presOf" srcId="{83B2EDE1-B34F-4288-B603-35BEA901668C}" destId="{8A74FC12-DDA0-4400-9E44-EFABDF683EF0}" srcOrd="0" destOrd="2" presId="urn:microsoft.com/office/officeart/2018/5/layout/CenteredIconLabelDescriptionList"/>
    <dgm:cxn modelId="{0B90827F-9123-49C5-B0A4-A80D17E7E113}" srcId="{6655C897-6C4F-4DDE-ADEC-771346D6E410}" destId="{EFD79C1A-5653-4AE4-B76A-1FAEB3CAB3BA}" srcOrd="2" destOrd="0" parTransId="{DE8704FD-2684-4504-A96A-00C8D5B4C46B}" sibTransId="{D2F5FBE3-1450-4F3E-BCFA-C65B3725C826}"/>
    <dgm:cxn modelId="{9C64E386-C7B7-49CD-B011-D69965B527CC}" type="presOf" srcId="{EFD79C1A-5653-4AE4-B76A-1FAEB3CAB3BA}" destId="{A80F9190-F8FE-4C99-900B-EC088F01F256}" srcOrd="0" destOrd="2" presId="urn:microsoft.com/office/officeart/2018/5/layout/CenteredIconLabelDescriptionList"/>
    <dgm:cxn modelId="{E99B269C-409D-4B31-BBAD-A51949771081}" srcId="{6655C897-6C4F-4DDE-ADEC-771346D6E410}" destId="{1F6186EF-C8E2-446B-A673-E956281A86D1}" srcOrd="0" destOrd="0" parTransId="{6D372949-0153-4FBC-B556-E70CA58FDC57}" sibTransId="{D5D9040B-7EFF-49E7-9001-8E91D9DA881D}"/>
    <dgm:cxn modelId="{57AFB8A3-AD85-4B32-B7B8-FC414AB27C1B}" type="presOf" srcId="{1F6186EF-C8E2-446B-A673-E956281A86D1}" destId="{A80F9190-F8FE-4C99-900B-EC088F01F256}" srcOrd="0" destOrd="0" presId="urn:microsoft.com/office/officeart/2018/5/layout/CenteredIconLabelDescriptionList"/>
    <dgm:cxn modelId="{A1E255A8-1E81-47E3-993E-EEA576FB3509}" type="presOf" srcId="{49734DFE-8CCA-4243-BAF2-80C4D36A7752}" destId="{8A74FC12-DDA0-4400-9E44-EFABDF683EF0}" srcOrd="0" destOrd="1" presId="urn:microsoft.com/office/officeart/2018/5/layout/CenteredIconLabelDescriptionList"/>
    <dgm:cxn modelId="{65A3D2A9-EE87-46C7-A72B-82888CFCDAB8}" srcId="{365BA554-B086-4F92-BD0A-9B87BFDFF7A5}" destId="{35756B11-AB87-446B-BC86-0DD6E8901A8B}" srcOrd="3" destOrd="0" parTransId="{4D8C9E22-A4C3-4D21-BD5F-9B8754170B55}" sibTransId="{23CBBCA6-57E3-4B56-9E99-93224F561C48}"/>
    <dgm:cxn modelId="{387B29B0-B98F-4BAB-8DD2-39A61A670C30}" srcId="{6655C897-6C4F-4DDE-ADEC-771346D6E410}" destId="{374CA72B-E64F-4F1C-9A00-2E7927E4D108}" srcOrd="3" destOrd="0" parTransId="{8F463453-1265-47DA-BF1A-00FA9B20C0C3}" sibTransId="{D1031E1D-2D5D-4FB2-ABEC-E42FC106DC02}"/>
    <dgm:cxn modelId="{7E58A7B2-CB04-40BE-9C71-BCE05186955E}" srcId="{365BA554-B086-4F92-BD0A-9B87BFDFF7A5}" destId="{49734DFE-8CCA-4243-BAF2-80C4D36A7752}" srcOrd="1" destOrd="0" parTransId="{41D8B39C-A35E-4883-89FF-2EF3C961C9BD}" sibTransId="{017086F7-7380-4CE1-AADF-A5FF4E1227C4}"/>
    <dgm:cxn modelId="{688E6DB3-A44D-48DB-9B02-6A2EDDBF6DE7}" type="presOf" srcId="{3E43430F-5F59-42B5-96B3-88289FD123B0}" destId="{2988BC5F-DC9A-42F0-B0E5-22AE333F3899}" srcOrd="0" destOrd="0" presId="urn:microsoft.com/office/officeart/2018/5/layout/CenteredIconLabelDescriptionList"/>
    <dgm:cxn modelId="{C5FB60B5-018A-47F1-8CF6-8E0FB39B83CB}" type="presOf" srcId="{45789498-1D7F-4181-B302-D3D31E91BC3C}" destId="{8A74FC12-DDA0-4400-9E44-EFABDF683EF0}" srcOrd="0" destOrd="5" presId="urn:microsoft.com/office/officeart/2018/5/layout/CenteredIconLabelDescriptionList"/>
    <dgm:cxn modelId="{9B46ACBF-6143-4B75-90AE-5AEB945DACB0}" type="presOf" srcId="{BEE06EE0-9337-4E0B-80A6-FB2C7366C586}" destId="{8A74FC12-DDA0-4400-9E44-EFABDF683EF0}" srcOrd="0" destOrd="0" presId="urn:microsoft.com/office/officeart/2018/5/layout/CenteredIconLabelDescriptionList"/>
    <dgm:cxn modelId="{C90E38C8-ADFA-4FAF-BA2B-4F734DA477F9}" type="presOf" srcId="{365BA554-B086-4F92-BD0A-9B87BFDFF7A5}" destId="{A3020C87-7DE8-48E0-A53E-04F7285C5AC5}" srcOrd="0" destOrd="0" presId="urn:microsoft.com/office/officeart/2018/5/layout/CenteredIconLabelDescriptionList"/>
    <dgm:cxn modelId="{A908A2D2-A4D1-4A65-A913-9D82C4553C67}" type="presOf" srcId="{F5FB7A52-9C05-4565-A0B0-0E2D0F72A5A2}" destId="{A80F9190-F8FE-4C99-900B-EC088F01F256}" srcOrd="0" destOrd="1" presId="urn:microsoft.com/office/officeart/2018/5/layout/CenteredIconLabelDescriptionList"/>
    <dgm:cxn modelId="{D63586E7-F63B-4305-A8F0-FCD15820A926}" type="presOf" srcId="{D5C24F64-8DB8-46F3-9657-F68E695A2D9E}" destId="{8A74FC12-DDA0-4400-9E44-EFABDF683EF0}" srcOrd="0" destOrd="6" presId="urn:microsoft.com/office/officeart/2018/5/layout/CenteredIconLabelDescriptionList"/>
    <dgm:cxn modelId="{DDE23586-3626-48F3-BD3D-7EECA4D032D0}" type="presParOf" srcId="{2988BC5F-DC9A-42F0-B0E5-22AE333F3899}" destId="{40C476AF-A865-4B24-A4E0-F5596E8CE9FB}" srcOrd="0" destOrd="0" presId="urn:microsoft.com/office/officeart/2018/5/layout/CenteredIconLabelDescriptionList"/>
    <dgm:cxn modelId="{45120CB5-1842-4528-862D-57BDB98D9222}" type="presParOf" srcId="{40C476AF-A865-4B24-A4E0-F5596E8CE9FB}" destId="{F87367D0-0F63-4D24-85CA-4FD42BED9709}" srcOrd="0" destOrd="0" presId="urn:microsoft.com/office/officeart/2018/5/layout/CenteredIconLabelDescriptionList"/>
    <dgm:cxn modelId="{2BAB8C7F-7EA7-4A62-B538-27B513405855}" type="presParOf" srcId="{40C476AF-A865-4B24-A4E0-F5596E8CE9FB}" destId="{F16E35F9-3439-46FE-AAEB-F867189776E2}" srcOrd="1" destOrd="0" presId="urn:microsoft.com/office/officeart/2018/5/layout/CenteredIconLabelDescriptionList"/>
    <dgm:cxn modelId="{32CB2E8D-105A-4B51-85FF-23F92072100D}" type="presParOf" srcId="{40C476AF-A865-4B24-A4E0-F5596E8CE9FB}" destId="{A3020C87-7DE8-48E0-A53E-04F7285C5AC5}" srcOrd="2" destOrd="0" presId="urn:microsoft.com/office/officeart/2018/5/layout/CenteredIconLabelDescriptionList"/>
    <dgm:cxn modelId="{510169CE-3E99-4051-8F14-2B351D0E9584}" type="presParOf" srcId="{40C476AF-A865-4B24-A4E0-F5596E8CE9FB}" destId="{E309F0B7-EF2F-414C-A768-E0E90EEFABB8}" srcOrd="3" destOrd="0" presId="urn:microsoft.com/office/officeart/2018/5/layout/CenteredIconLabelDescriptionList"/>
    <dgm:cxn modelId="{17C682F7-B10F-4E11-BD29-60C7A4FA2203}" type="presParOf" srcId="{40C476AF-A865-4B24-A4E0-F5596E8CE9FB}" destId="{8A74FC12-DDA0-4400-9E44-EFABDF683EF0}" srcOrd="4" destOrd="0" presId="urn:microsoft.com/office/officeart/2018/5/layout/CenteredIconLabelDescriptionList"/>
    <dgm:cxn modelId="{AE3D5646-A2F0-436F-B2E6-E3669C2361C2}" type="presParOf" srcId="{2988BC5F-DC9A-42F0-B0E5-22AE333F3899}" destId="{B0471E7D-5B95-4BF4-A5FC-A2BDC6F119D7}" srcOrd="1" destOrd="0" presId="urn:microsoft.com/office/officeart/2018/5/layout/CenteredIconLabelDescriptionList"/>
    <dgm:cxn modelId="{FE7319FD-3B62-479D-BF4C-C76887E734D1}" type="presParOf" srcId="{2988BC5F-DC9A-42F0-B0E5-22AE333F3899}" destId="{FA0F4608-9388-4683-8B12-E3276D879D57}" srcOrd="2" destOrd="0" presId="urn:microsoft.com/office/officeart/2018/5/layout/CenteredIconLabelDescriptionList"/>
    <dgm:cxn modelId="{8F018BCA-FA08-4A68-9D6F-4D279711C9BD}" type="presParOf" srcId="{FA0F4608-9388-4683-8B12-E3276D879D57}" destId="{CE10868E-70D7-478D-B2FD-B8AF178E6939}" srcOrd="0" destOrd="0" presId="urn:microsoft.com/office/officeart/2018/5/layout/CenteredIconLabelDescriptionList"/>
    <dgm:cxn modelId="{31443383-F814-4F97-80D3-BD13C7794A21}" type="presParOf" srcId="{FA0F4608-9388-4683-8B12-E3276D879D57}" destId="{E9CD64B7-682D-45BE-B8FB-131D35C8460D}" srcOrd="1" destOrd="0" presId="urn:microsoft.com/office/officeart/2018/5/layout/CenteredIconLabelDescriptionList"/>
    <dgm:cxn modelId="{49E7459A-B904-4084-92B2-A4931DFD0467}" type="presParOf" srcId="{FA0F4608-9388-4683-8B12-E3276D879D57}" destId="{F0D00BF7-20AD-4CEC-9200-A497B07A9BC1}" srcOrd="2" destOrd="0" presId="urn:microsoft.com/office/officeart/2018/5/layout/CenteredIconLabelDescriptionList"/>
    <dgm:cxn modelId="{1BBF5AD7-D6F8-4AB6-B200-75B4DB8ADE9B}" type="presParOf" srcId="{FA0F4608-9388-4683-8B12-E3276D879D57}" destId="{5872E9BD-8A0E-4B7F-B542-0634BC46A672}" srcOrd="3" destOrd="0" presId="urn:microsoft.com/office/officeart/2018/5/layout/CenteredIconLabelDescriptionList"/>
    <dgm:cxn modelId="{5BCD9B73-95C9-4614-B983-88F34736F436}" type="presParOf" srcId="{FA0F4608-9388-4683-8B12-E3276D879D57}" destId="{A80F9190-F8FE-4C99-900B-EC088F01F256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EF434C-3CD3-4839-B020-BDAD2EE75A4B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14B9C0E-A858-49BE-B402-8F2BAFECDFFC}">
      <dgm:prSet/>
      <dgm:spPr/>
      <dgm:t>
        <a:bodyPr/>
        <a:lstStyle/>
        <a:p>
          <a:pPr>
            <a:defRPr b="1"/>
          </a:pPr>
          <a:r>
            <a:rPr lang="en-US"/>
            <a:t>智能化触发器体系</a:t>
          </a:r>
        </a:p>
      </dgm:t>
    </dgm:pt>
    <dgm:pt modelId="{165F15DB-C51A-4DB2-A29D-94E051C6A099}" type="parTrans" cxnId="{108D7103-7AD8-4756-A1EB-170374BB3403}">
      <dgm:prSet/>
      <dgm:spPr/>
      <dgm:t>
        <a:bodyPr/>
        <a:lstStyle/>
        <a:p>
          <a:endParaRPr lang="en-US"/>
        </a:p>
      </dgm:t>
    </dgm:pt>
    <dgm:pt modelId="{7B761971-EA6D-4B41-AF4F-A296A48699F7}" type="sibTrans" cxnId="{108D7103-7AD8-4756-A1EB-170374BB3403}">
      <dgm:prSet/>
      <dgm:spPr/>
      <dgm:t>
        <a:bodyPr/>
        <a:lstStyle/>
        <a:p>
          <a:endParaRPr lang="en-US"/>
        </a:p>
      </dgm:t>
    </dgm:pt>
    <dgm:pt modelId="{5B622A7E-FC23-4A67-92CF-E2BC3AF5FCFD}">
      <dgm:prSet/>
      <dgm:spPr/>
      <dgm:t>
        <a:bodyPr/>
        <a:lstStyle/>
        <a:p>
          <a:r>
            <a:rPr lang="en-US"/>
            <a:t>trg_sync_book_student 库存同步</a:t>
          </a:r>
        </a:p>
      </dgm:t>
    </dgm:pt>
    <dgm:pt modelId="{8C3BA2A0-F14D-4338-9420-68EE93988607}" type="parTrans" cxnId="{8C02976D-8124-4F77-9D3B-C22B69CA3C9A}">
      <dgm:prSet/>
      <dgm:spPr/>
      <dgm:t>
        <a:bodyPr/>
        <a:lstStyle/>
        <a:p>
          <a:endParaRPr lang="en-US"/>
        </a:p>
      </dgm:t>
    </dgm:pt>
    <dgm:pt modelId="{EE095B7E-D1B2-4279-93C0-E9C679CBB39A}" type="sibTrans" cxnId="{8C02976D-8124-4F77-9D3B-C22B69CA3C9A}">
      <dgm:prSet/>
      <dgm:spPr/>
      <dgm:t>
        <a:bodyPr/>
        <a:lstStyle/>
        <a:p>
          <a:endParaRPr lang="en-US"/>
        </a:p>
      </dgm:t>
    </dgm:pt>
    <dgm:pt modelId="{438F99BA-EC70-4AEB-9DF0-008BAB8BCEBB}">
      <dgm:prSet/>
      <dgm:spPr/>
      <dgm:t>
        <a:bodyPr/>
        <a:lstStyle/>
        <a:p>
          <a:r>
            <a:rPr lang="en-US"/>
            <a:t>trg_calc_fine 罚款自动计算</a:t>
          </a:r>
        </a:p>
      </dgm:t>
    </dgm:pt>
    <dgm:pt modelId="{BDF3821B-D90E-4D7D-9521-5D0917615F48}" type="parTrans" cxnId="{BC4B1B94-5812-49A7-8A8D-1782E6BFADB2}">
      <dgm:prSet/>
      <dgm:spPr/>
      <dgm:t>
        <a:bodyPr/>
        <a:lstStyle/>
        <a:p>
          <a:endParaRPr lang="en-US"/>
        </a:p>
      </dgm:t>
    </dgm:pt>
    <dgm:pt modelId="{9764D86A-731D-47DD-8310-DED755C84F3E}" type="sibTrans" cxnId="{BC4B1B94-5812-49A7-8A8D-1782E6BFADB2}">
      <dgm:prSet/>
      <dgm:spPr/>
      <dgm:t>
        <a:bodyPr/>
        <a:lstStyle/>
        <a:p>
          <a:endParaRPr lang="en-US"/>
        </a:p>
      </dgm:t>
    </dgm:pt>
    <dgm:pt modelId="{9F4B4C16-FCD1-4375-ABA2-D359D1B1A85D}">
      <dgm:prSet/>
      <dgm:spPr/>
      <dgm:t>
        <a:bodyPr/>
        <a:lstStyle/>
        <a:p>
          <a:r>
            <a:rPr lang="en-US"/>
            <a:t>trg_freeze_account 账户状态管理</a:t>
          </a:r>
        </a:p>
      </dgm:t>
    </dgm:pt>
    <dgm:pt modelId="{2262484B-94DD-46C6-90C1-D841DA73ECE6}" type="parTrans" cxnId="{759E72C8-A25B-4DFD-BE43-0EC18CBD2EF1}">
      <dgm:prSet/>
      <dgm:spPr/>
      <dgm:t>
        <a:bodyPr/>
        <a:lstStyle/>
        <a:p>
          <a:endParaRPr lang="en-US"/>
        </a:p>
      </dgm:t>
    </dgm:pt>
    <dgm:pt modelId="{EDA4F9E4-E4FD-4F6A-A84C-9F2A05A64410}" type="sibTrans" cxnId="{759E72C8-A25B-4DFD-BE43-0EC18CBD2EF1}">
      <dgm:prSet/>
      <dgm:spPr/>
      <dgm:t>
        <a:bodyPr/>
        <a:lstStyle/>
        <a:p>
          <a:endParaRPr lang="en-US"/>
        </a:p>
      </dgm:t>
    </dgm:pt>
    <dgm:pt modelId="{4B4563CC-2F84-465C-8009-036ACFC71D03}">
      <dgm:prSet/>
      <dgm:spPr/>
      <dgm:t>
        <a:bodyPr/>
        <a:lstStyle/>
        <a:p>
          <a:pPr>
            <a:defRPr b="1"/>
          </a:pPr>
          <a:r>
            <a:rPr lang="en-US"/>
            <a:t>存储过程批量处理</a:t>
          </a:r>
        </a:p>
      </dgm:t>
    </dgm:pt>
    <dgm:pt modelId="{01E6D108-453C-48A4-A90F-DB22CB96FB98}" type="parTrans" cxnId="{0E9C7E8E-067E-4E3D-BBD9-48F01D4B7216}">
      <dgm:prSet/>
      <dgm:spPr/>
      <dgm:t>
        <a:bodyPr/>
        <a:lstStyle/>
        <a:p>
          <a:endParaRPr lang="en-US"/>
        </a:p>
      </dgm:t>
    </dgm:pt>
    <dgm:pt modelId="{F297348E-B827-461D-8177-96CF0A0B9EE6}" type="sibTrans" cxnId="{0E9C7E8E-067E-4E3D-BBD9-48F01D4B7216}">
      <dgm:prSet/>
      <dgm:spPr/>
      <dgm:t>
        <a:bodyPr/>
        <a:lstStyle/>
        <a:p>
          <a:endParaRPr lang="en-US"/>
        </a:p>
      </dgm:t>
    </dgm:pt>
    <dgm:pt modelId="{EBFD2C29-203F-4C70-8316-7F614FB72146}">
      <dgm:prSet/>
      <dgm:spPr/>
      <dgm:t>
        <a:bodyPr/>
        <a:lstStyle/>
        <a:p>
          <a:r>
            <a:rPr lang="en-US"/>
            <a:t>sp_init_students 账户初始化</a:t>
          </a:r>
        </a:p>
      </dgm:t>
    </dgm:pt>
    <dgm:pt modelId="{8751C220-B625-41D7-AFE9-D6FF72C1CDCB}" type="parTrans" cxnId="{04211EFD-9A34-4C27-B355-E0CD2362745F}">
      <dgm:prSet/>
      <dgm:spPr/>
      <dgm:t>
        <a:bodyPr/>
        <a:lstStyle/>
        <a:p>
          <a:endParaRPr lang="en-US"/>
        </a:p>
      </dgm:t>
    </dgm:pt>
    <dgm:pt modelId="{99F63092-49BF-4168-881C-EFF98AC89C87}" type="sibTrans" cxnId="{04211EFD-9A34-4C27-B355-E0CD2362745F}">
      <dgm:prSet/>
      <dgm:spPr/>
      <dgm:t>
        <a:bodyPr/>
        <a:lstStyle/>
        <a:p>
          <a:endParaRPr lang="en-US"/>
        </a:p>
      </dgm:t>
    </dgm:pt>
    <dgm:pt modelId="{D66CF5B3-F0CF-406E-BD49-4F9F29D423CA}">
      <dgm:prSet/>
      <dgm:spPr/>
      <dgm:t>
        <a:bodyPr/>
        <a:lstStyle/>
        <a:p>
          <a:r>
            <a:rPr lang="en-US"/>
            <a:t>sp_generate_circulation_stats 统计生成</a:t>
          </a:r>
        </a:p>
      </dgm:t>
    </dgm:pt>
    <dgm:pt modelId="{2B6C1A4F-F66A-4685-AAA0-82BE588E5ED0}" type="parTrans" cxnId="{988FD700-F1B7-47EC-AC91-88AA02B8C5EA}">
      <dgm:prSet/>
      <dgm:spPr/>
      <dgm:t>
        <a:bodyPr/>
        <a:lstStyle/>
        <a:p>
          <a:endParaRPr lang="en-US"/>
        </a:p>
      </dgm:t>
    </dgm:pt>
    <dgm:pt modelId="{596BE31E-9FF3-4E64-9625-74A97CA93003}" type="sibTrans" cxnId="{988FD700-F1B7-47EC-AC91-88AA02B8C5EA}">
      <dgm:prSet/>
      <dgm:spPr/>
      <dgm:t>
        <a:bodyPr/>
        <a:lstStyle/>
        <a:p>
          <a:endParaRPr lang="en-US"/>
        </a:p>
      </dgm:t>
    </dgm:pt>
    <dgm:pt modelId="{B6B1A9E2-1254-4BF4-A00C-196DB592CE59}">
      <dgm:prSet/>
      <dgm:spPr/>
      <dgm:t>
        <a:bodyPr/>
        <a:lstStyle/>
        <a:p>
          <a:r>
            <a:rPr lang="en-US"/>
            <a:t>sp_send_overdue_notices 逾期提醒</a:t>
          </a:r>
        </a:p>
      </dgm:t>
    </dgm:pt>
    <dgm:pt modelId="{4DEBA363-A7A0-41BB-BA7C-60C71FFA3E94}" type="parTrans" cxnId="{671DD3AA-8644-4AD0-9B1A-CBFB7B4473DB}">
      <dgm:prSet/>
      <dgm:spPr/>
      <dgm:t>
        <a:bodyPr/>
        <a:lstStyle/>
        <a:p>
          <a:endParaRPr lang="en-US"/>
        </a:p>
      </dgm:t>
    </dgm:pt>
    <dgm:pt modelId="{A621487D-8C45-44D0-A8B7-89CC98FA81A7}" type="sibTrans" cxnId="{671DD3AA-8644-4AD0-9B1A-CBFB7B4473DB}">
      <dgm:prSet/>
      <dgm:spPr/>
      <dgm:t>
        <a:bodyPr/>
        <a:lstStyle/>
        <a:p>
          <a:endParaRPr lang="en-US"/>
        </a:p>
      </dgm:t>
    </dgm:pt>
    <dgm:pt modelId="{23BBE0E5-7A21-45E7-BF75-458D5541C8A3}">
      <dgm:prSet/>
      <dgm:spPr/>
      <dgm:t>
        <a:bodyPr/>
        <a:lstStyle/>
        <a:p>
          <a:pPr>
            <a:defRPr b="1"/>
          </a:pPr>
          <a:r>
            <a:rPr lang="en-US"/>
            <a:t>视图简化查询</a:t>
          </a:r>
        </a:p>
      </dgm:t>
    </dgm:pt>
    <dgm:pt modelId="{2B3EC413-E2D2-49C1-86F3-A59120F4051D}" type="parTrans" cxnId="{3E256FD3-7B14-4DB5-A03D-D56EEA3F6B45}">
      <dgm:prSet/>
      <dgm:spPr/>
      <dgm:t>
        <a:bodyPr/>
        <a:lstStyle/>
        <a:p>
          <a:endParaRPr lang="en-US"/>
        </a:p>
      </dgm:t>
    </dgm:pt>
    <dgm:pt modelId="{25E4AFC4-3A71-4D85-B29B-4B7A3C28EBAC}" type="sibTrans" cxnId="{3E256FD3-7B14-4DB5-A03D-D56EEA3F6B45}">
      <dgm:prSet/>
      <dgm:spPr/>
      <dgm:t>
        <a:bodyPr/>
        <a:lstStyle/>
        <a:p>
          <a:endParaRPr lang="en-US"/>
        </a:p>
      </dgm:t>
    </dgm:pt>
    <dgm:pt modelId="{37E4ECF0-02EE-4AF6-A68E-17F2B7E798DB}">
      <dgm:prSet/>
      <dgm:spPr/>
      <dgm:t>
        <a:bodyPr/>
        <a:lstStyle/>
        <a:p>
          <a:r>
            <a:rPr lang="en-US"/>
            <a:t>v_hot_books 热门图书视图</a:t>
          </a:r>
        </a:p>
      </dgm:t>
    </dgm:pt>
    <dgm:pt modelId="{DAA72C86-8EA4-4238-848D-9B7752691EB6}" type="parTrans" cxnId="{352F3B9D-C367-459A-80D3-4F0874225476}">
      <dgm:prSet/>
      <dgm:spPr/>
      <dgm:t>
        <a:bodyPr/>
        <a:lstStyle/>
        <a:p>
          <a:endParaRPr lang="en-US"/>
        </a:p>
      </dgm:t>
    </dgm:pt>
    <dgm:pt modelId="{14C2E918-2513-44E7-AF90-E564B44ECD1C}" type="sibTrans" cxnId="{352F3B9D-C367-459A-80D3-4F0874225476}">
      <dgm:prSet/>
      <dgm:spPr/>
      <dgm:t>
        <a:bodyPr/>
        <a:lstStyle/>
        <a:p>
          <a:endParaRPr lang="en-US"/>
        </a:p>
      </dgm:t>
    </dgm:pt>
    <dgm:pt modelId="{60BEF216-6E79-49F3-AD52-54E240934967}">
      <dgm:prSet/>
      <dgm:spPr/>
      <dgm:t>
        <a:bodyPr/>
        <a:lstStyle/>
        <a:p>
          <a:r>
            <a:rPr lang="en-US"/>
            <a:t>v_dept_borrow_stats 院系统计视图</a:t>
          </a:r>
        </a:p>
      </dgm:t>
    </dgm:pt>
    <dgm:pt modelId="{D26D186A-6B84-48AA-9DD8-F09E7CFAB74B}" type="parTrans" cxnId="{A9FDDA7C-1BC6-4DBE-AE0A-6BB3B9B3E582}">
      <dgm:prSet/>
      <dgm:spPr/>
      <dgm:t>
        <a:bodyPr/>
        <a:lstStyle/>
        <a:p>
          <a:endParaRPr lang="en-US"/>
        </a:p>
      </dgm:t>
    </dgm:pt>
    <dgm:pt modelId="{B7CF6029-5120-40CB-B588-65290DEDB41D}" type="sibTrans" cxnId="{A9FDDA7C-1BC6-4DBE-AE0A-6BB3B9B3E582}">
      <dgm:prSet/>
      <dgm:spPr/>
      <dgm:t>
        <a:bodyPr/>
        <a:lstStyle/>
        <a:p>
          <a:endParaRPr lang="en-US"/>
        </a:p>
      </dgm:t>
    </dgm:pt>
    <dgm:pt modelId="{519966E0-7154-4440-9CE6-E10624927D81}">
      <dgm:prSet/>
      <dgm:spPr/>
      <dgm:t>
        <a:bodyPr/>
        <a:lstStyle/>
        <a:p>
          <a:r>
            <a:rPr lang="en-US"/>
            <a:t>v_overdue_details 逾期详情视图</a:t>
          </a:r>
        </a:p>
      </dgm:t>
    </dgm:pt>
    <dgm:pt modelId="{5087BDE4-8431-4872-A68B-3B4D60BF482B}" type="parTrans" cxnId="{E259CF4D-F3DB-45B9-9CBB-F453DDA33F7A}">
      <dgm:prSet/>
      <dgm:spPr/>
      <dgm:t>
        <a:bodyPr/>
        <a:lstStyle/>
        <a:p>
          <a:endParaRPr lang="en-US"/>
        </a:p>
      </dgm:t>
    </dgm:pt>
    <dgm:pt modelId="{702CB79B-AA37-45A9-89C7-85FC36C916E1}" type="sibTrans" cxnId="{E259CF4D-F3DB-45B9-9CBB-F453DDA33F7A}">
      <dgm:prSet/>
      <dgm:spPr/>
      <dgm:t>
        <a:bodyPr/>
        <a:lstStyle/>
        <a:p>
          <a:endParaRPr lang="en-US"/>
        </a:p>
      </dgm:t>
    </dgm:pt>
    <dgm:pt modelId="{7DE660E6-CF82-42AE-AB50-FF15361155E1}" type="pres">
      <dgm:prSet presAssocID="{E1EF434C-3CD3-4839-B020-BDAD2EE75A4B}" presName="root" presStyleCnt="0">
        <dgm:presLayoutVars>
          <dgm:dir/>
          <dgm:resizeHandles val="exact"/>
        </dgm:presLayoutVars>
      </dgm:prSet>
      <dgm:spPr/>
    </dgm:pt>
    <dgm:pt modelId="{AF1EA38D-9C9A-4723-88D1-8A60B5EBAB8C}" type="pres">
      <dgm:prSet presAssocID="{214B9C0E-A858-49BE-B402-8F2BAFECDFFC}" presName="compNode" presStyleCnt="0"/>
      <dgm:spPr/>
    </dgm:pt>
    <dgm:pt modelId="{7B5475D6-9829-425C-9776-994276D56CD4}" type="pres">
      <dgm:prSet presAssocID="{214B9C0E-A858-49BE-B402-8F2BAFECDFF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2C47FBF9-A1A0-4463-A899-440A99FBE14A}" type="pres">
      <dgm:prSet presAssocID="{214B9C0E-A858-49BE-B402-8F2BAFECDFFC}" presName="iconSpace" presStyleCnt="0"/>
      <dgm:spPr/>
    </dgm:pt>
    <dgm:pt modelId="{B0346ABC-382A-4AD6-9977-E0C04CABAC85}" type="pres">
      <dgm:prSet presAssocID="{214B9C0E-A858-49BE-B402-8F2BAFECDFFC}" presName="parTx" presStyleLbl="revTx" presStyleIdx="0" presStyleCnt="6">
        <dgm:presLayoutVars>
          <dgm:chMax val="0"/>
          <dgm:chPref val="0"/>
        </dgm:presLayoutVars>
      </dgm:prSet>
      <dgm:spPr/>
    </dgm:pt>
    <dgm:pt modelId="{5EDC1EBF-0A7F-44F7-BA0D-021F524715DC}" type="pres">
      <dgm:prSet presAssocID="{214B9C0E-A858-49BE-B402-8F2BAFECDFFC}" presName="txSpace" presStyleCnt="0"/>
      <dgm:spPr/>
    </dgm:pt>
    <dgm:pt modelId="{F4B5D362-4F46-4A65-9AB1-089C17E3A5EC}" type="pres">
      <dgm:prSet presAssocID="{214B9C0E-A858-49BE-B402-8F2BAFECDFFC}" presName="desTx" presStyleLbl="revTx" presStyleIdx="1" presStyleCnt="6">
        <dgm:presLayoutVars/>
      </dgm:prSet>
      <dgm:spPr/>
    </dgm:pt>
    <dgm:pt modelId="{F919476E-E8B5-4CD2-B4F5-4375154FF8BB}" type="pres">
      <dgm:prSet presAssocID="{7B761971-EA6D-4B41-AF4F-A296A48699F7}" presName="sibTrans" presStyleCnt="0"/>
      <dgm:spPr/>
    </dgm:pt>
    <dgm:pt modelId="{9F6BAE62-5329-4F4D-A1BA-760AC9F08584}" type="pres">
      <dgm:prSet presAssocID="{4B4563CC-2F84-465C-8009-036ACFC71D03}" presName="compNode" presStyleCnt="0"/>
      <dgm:spPr/>
    </dgm:pt>
    <dgm:pt modelId="{A15EE388-C931-4150-8B3F-6AB85DCC88EF}" type="pres">
      <dgm:prSet presAssocID="{4B4563CC-2F84-465C-8009-036ACFC71D0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A46242F-06D8-4DF7-A0C7-D910C047423E}" type="pres">
      <dgm:prSet presAssocID="{4B4563CC-2F84-465C-8009-036ACFC71D03}" presName="iconSpace" presStyleCnt="0"/>
      <dgm:spPr/>
    </dgm:pt>
    <dgm:pt modelId="{1871E2F1-3799-4DC1-A075-971800B28368}" type="pres">
      <dgm:prSet presAssocID="{4B4563CC-2F84-465C-8009-036ACFC71D03}" presName="parTx" presStyleLbl="revTx" presStyleIdx="2" presStyleCnt="6">
        <dgm:presLayoutVars>
          <dgm:chMax val="0"/>
          <dgm:chPref val="0"/>
        </dgm:presLayoutVars>
      </dgm:prSet>
      <dgm:spPr/>
    </dgm:pt>
    <dgm:pt modelId="{A961BA1A-49F5-445F-B45F-B66397AA52C6}" type="pres">
      <dgm:prSet presAssocID="{4B4563CC-2F84-465C-8009-036ACFC71D03}" presName="txSpace" presStyleCnt="0"/>
      <dgm:spPr/>
    </dgm:pt>
    <dgm:pt modelId="{83503C5F-7960-4232-82A5-AB4E91D67089}" type="pres">
      <dgm:prSet presAssocID="{4B4563CC-2F84-465C-8009-036ACFC71D03}" presName="desTx" presStyleLbl="revTx" presStyleIdx="3" presStyleCnt="6">
        <dgm:presLayoutVars/>
      </dgm:prSet>
      <dgm:spPr/>
    </dgm:pt>
    <dgm:pt modelId="{A6F613D0-C127-4724-AC9E-65C9231FA0C4}" type="pres">
      <dgm:prSet presAssocID="{F297348E-B827-461D-8177-96CF0A0B9EE6}" presName="sibTrans" presStyleCnt="0"/>
      <dgm:spPr/>
    </dgm:pt>
    <dgm:pt modelId="{34FDFF2A-E997-409B-8163-0EC9BF1EDFDE}" type="pres">
      <dgm:prSet presAssocID="{23BBE0E5-7A21-45E7-BF75-458D5541C8A3}" presName="compNode" presStyleCnt="0"/>
      <dgm:spPr/>
    </dgm:pt>
    <dgm:pt modelId="{0CC1A428-AB2A-4C44-8F78-EBFF607004F6}" type="pres">
      <dgm:prSet presAssocID="{23BBE0E5-7A21-45E7-BF75-458D5541C8A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4EDF23E4-15E5-4ECB-93B3-C263072C05EE}" type="pres">
      <dgm:prSet presAssocID="{23BBE0E5-7A21-45E7-BF75-458D5541C8A3}" presName="iconSpace" presStyleCnt="0"/>
      <dgm:spPr/>
    </dgm:pt>
    <dgm:pt modelId="{EEA4A0A0-66C1-4D20-B7D9-196F05854910}" type="pres">
      <dgm:prSet presAssocID="{23BBE0E5-7A21-45E7-BF75-458D5541C8A3}" presName="parTx" presStyleLbl="revTx" presStyleIdx="4" presStyleCnt="6">
        <dgm:presLayoutVars>
          <dgm:chMax val="0"/>
          <dgm:chPref val="0"/>
        </dgm:presLayoutVars>
      </dgm:prSet>
      <dgm:spPr/>
    </dgm:pt>
    <dgm:pt modelId="{6757B15F-83F2-46D3-9D31-BE747FB57907}" type="pres">
      <dgm:prSet presAssocID="{23BBE0E5-7A21-45E7-BF75-458D5541C8A3}" presName="txSpace" presStyleCnt="0"/>
      <dgm:spPr/>
    </dgm:pt>
    <dgm:pt modelId="{615AAC0C-1B7C-4053-AB9F-826843576C2A}" type="pres">
      <dgm:prSet presAssocID="{23BBE0E5-7A21-45E7-BF75-458D5541C8A3}" presName="desTx" presStyleLbl="revTx" presStyleIdx="5" presStyleCnt="6">
        <dgm:presLayoutVars/>
      </dgm:prSet>
      <dgm:spPr/>
    </dgm:pt>
  </dgm:ptLst>
  <dgm:cxnLst>
    <dgm:cxn modelId="{988FD700-F1B7-47EC-AC91-88AA02B8C5EA}" srcId="{4B4563CC-2F84-465C-8009-036ACFC71D03}" destId="{D66CF5B3-F0CF-406E-BD49-4F9F29D423CA}" srcOrd="1" destOrd="0" parTransId="{2B6C1A4F-F66A-4685-AAA0-82BE588E5ED0}" sibTransId="{596BE31E-9FF3-4E64-9625-74A97CA93003}"/>
    <dgm:cxn modelId="{108D7103-7AD8-4756-A1EB-170374BB3403}" srcId="{E1EF434C-3CD3-4839-B020-BDAD2EE75A4B}" destId="{214B9C0E-A858-49BE-B402-8F2BAFECDFFC}" srcOrd="0" destOrd="0" parTransId="{165F15DB-C51A-4DB2-A29D-94E051C6A099}" sibTransId="{7B761971-EA6D-4B41-AF4F-A296A48699F7}"/>
    <dgm:cxn modelId="{DE8C810B-AC3F-4E44-ADF8-693A209685E3}" type="presOf" srcId="{23BBE0E5-7A21-45E7-BF75-458D5541C8A3}" destId="{EEA4A0A0-66C1-4D20-B7D9-196F05854910}" srcOrd="0" destOrd="0" presId="urn:microsoft.com/office/officeart/2018/2/layout/IconLabelDescriptionList"/>
    <dgm:cxn modelId="{9F56A715-285A-4495-B07E-CC49E587EB6B}" type="presOf" srcId="{37E4ECF0-02EE-4AF6-A68E-17F2B7E798DB}" destId="{615AAC0C-1B7C-4053-AB9F-826843576C2A}" srcOrd="0" destOrd="0" presId="urn:microsoft.com/office/officeart/2018/2/layout/IconLabelDescriptionList"/>
    <dgm:cxn modelId="{B622D623-4BDF-441A-AA02-1C31C579A2ED}" type="presOf" srcId="{5B622A7E-FC23-4A67-92CF-E2BC3AF5FCFD}" destId="{F4B5D362-4F46-4A65-9AB1-089C17E3A5EC}" srcOrd="0" destOrd="0" presId="urn:microsoft.com/office/officeart/2018/2/layout/IconLabelDescriptionList"/>
    <dgm:cxn modelId="{F59EBF30-FB58-4AE2-9C32-8098CC406883}" type="presOf" srcId="{438F99BA-EC70-4AEB-9DF0-008BAB8BCEBB}" destId="{F4B5D362-4F46-4A65-9AB1-089C17E3A5EC}" srcOrd="0" destOrd="1" presId="urn:microsoft.com/office/officeart/2018/2/layout/IconLabelDescriptionList"/>
    <dgm:cxn modelId="{C2288C4D-B49D-4554-B0A8-A06819D2D8E2}" type="presOf" srcId="{E1EF434C-3CD3-4839-B020-BDAD2EE75A4B}" destId="{7DE660E6-CF82-42AE-AB50-FF15361155E1}" srcOrd="0" destOrd="0" presId="urn:microsoft.com/office/officeart/2018/2/layout/IconLabelDescriptionList"/>
    <dgm:cxn modelId="{E259CF4D-F3DB-45B9-9CBB-F453DDA33F7A}" srcId="{23BBE0E5-7A21-45E7-BF75-458D5541C8A3}" destId="{519966E0-7154-4440-9CE6-E10624927D81}" srcOrd="2" destOrd="0" parTransId="{5087BDE4-8431-4872-A68B-3B4D60BF482B}" sibTransId="{702CB79B-AA37-45A9-89C7-85FC36C916E1}"/>
    <dgm:cxn modelId="{8C02976D-8124-4F77-9D3B-C22B69CA3C9A}" srcId="{214B9C0E-A858-49BE-B402-8F2BAFECDFFC}" destId="{5B622A7E-FC23-4A67-92CF-E2BC3AF5FCFD}" srcOrd="0" destOrd="0" parTransId="{8C3BA2A0-F14D-4338-9420-68EE93988607}" sibTransId="{EE095B7E-D1B2-4279-93C0-E9C679CBB39A}"/>
    <dgm:cxn modelId="{94659874-C792-4310-82C5-DBD983A9C7E1}" type="presOf" srcId="{D66CF5B3-F0CF-406E-BD49-4F9F29D423CA}" destId="{83503C5F-7960-4232-82A5-AB4E91D67089}" srcOrd="0" destOrd="1" presId="urn:microsoft.com/office/officeart/2018/2/layout/IconLabelDescriptionList"/>
    <dgm:cxn modelId="{2BAE8D7A-3194-4503-B560-CA827C06099E}" type="presOf" srcId="{60BEF216-6E79-49F3-AD52-54E240934967}" destId="{615AAC0C-1B7C-4053-AB9F-826843576C2A}" srcOrd="0" destOrd="1" presId="urn:microsoft.com/office/officeart/2018/2/layout/IconLabelDescriptionList"/>
    <dgm:cxn modelId="{A9FDDA7C-1BC6-4DBE-AE0A-6BB3B9B3E582}" srcId="{23BBE0E5-7A21-45E7-BF75-458D5541C8A3}" destId="{60BEF216-6E79-49F3-AD52-54E240934967}" srcOrd="1" destOrd="0" parTransId="{D26D186A-6B84-48AA-9DD8-F09E7CFAB74B}" sibTransId="{B7CF6029-5120-40CB-B588-65290DEDB41D}"/>
    <dgm:cxn modelId="{0E9C7E8E-067E-4E3D-BBD9-48F01D4B7216}" srcId="{E1EF434C-3CD3-4839-B020-BDAD2EE75A4B}" destId="{4B4563CC-2F84-465C-8009-036ACFC71D03}" srcOrd="1" destOrd="0" parTransId="{01E6D108-453C-48A4-A90F-DB22CB96FB98}" sibTransId="{F297348E-B827-461D-8177-96CF0A0B9EE6}"/>
    <dgm:cxn modelId="{BC4B1B94-5812-49A7-8A8D-1782E6BFADB2}" srcId="{214B9C0E-A858-49BE-B402-8F2BAFECDFFC}" destId="{438F99BA-EC70-4AEB-9DF0-008BAB8BCEBB}" srcOrd="1" destOrd="0" parTransId="{BDF3821B-D90E-4D7D-9521-5D0917615F48}" sibTransId="{9764D86A-731D-47DD-8310-DED755C84F3E}"/>
    <dgm:cxn modelId="{352F3B9D-C367-459A-80D3-4F0874225476}" srcId="{23BBE0E5-7A21-45E7-BF75-458D5541C8A3}" destId="{37E4ECF0-02EE-4AF6-A68E-17F2B7E798DB}" srcOrd="0" destOrd="0" parTransId="{DAA72C86-8EA4-4238-848D-9B7752691EB6}" sibTransId="{14C2E918-2513-44E7-AF90-E564B44ECD1C}"/>
    <dgm:cxn modelId="{971293A9-7A88-4C70-962B-831D6C7ECD3A}" type="presOf" srcId="{214B9C0E-A858-49BE-B402-8F2BAFECDFFC}" destId="{B0346ABC-382A-4AD6-9977-E0C04CABAC85}" srcOrd="0" destOrd="0" presId="urn:microsoft.com/office/officeart/2018/2/layout/IconLabelDescriptionList"/>
    <dgm:cxn modelId="{671DD3AA-8644-4AD0-9B1A-CBFB7B4473DB}" srcId="{4B4563CC-2F84-465C-8009-036ACFC71D03}" destId="{B6B1A9E2-1254-4BF4-A00C-196DB592CE59}" srcOrd="2" destOrd="0" parTransId="{4DEBA363-A7A0-41BB-BA7C-60C71FFA3E94}" sibTransId="{A621487D-8C45-44D0-A8B7-89CC98FA81A7}"/>
    <dgm:cxn modelId="{759E72C8-A25B-4DFD-BE43-0EC18CBD2EF1}" srcId="{214B9C0E-A858-49BE-B402-8F2BAFECDFFC}" destId="{9F4B4C16-FCD1-4375-ABA2-D359D1B1A85D}" srcOrd="2" destOrd="0" parTransId="{2262484B-94DD-46C6-90C1-D841DA73ECE6}" sibTransId="{EDA4F9E4-E4FD-4F6A-A84C-9F2A05A64410}"/>
    <dgm:cxn modelId="{BFA00CCA-6ABE-4CC3-8136-9556526092E6}" type="presOf" srcId="{9F4B4C16-FCD1-4375-ABA2-D359D1B1A85D}" destId="{F4B5D362-4F46-4A65-9AB1-089C17E3A5EC}" srcOrd="0" destOrd="2" presId="urn:microsoft.com/office/officeart/2018/2/layout/IconLabelDescriptionList"/>
    <dgm:cxn modelId="{3E256FD3-7B14-4DB5-A03D-D56EEA3F6B45}" srcId="{E1EF434C-3CD3-4839-B020-BDAD2EE75A4B}" destId="{23BBE0E5-7A21-45E7-BF75-458D5541C8A3}" srcOrd="2" destOrd="0" parTransId="{2B3EC413-E2D2-49C1-86F3-A59120F4051D}" sibTransId="{25E4AFC4-3A71-4D85-B29B-4B7A3C28EBAC}"/>
    <dgm:cxn modelId="{4796E9DE-2C76-4DB2-BD8F-4BABC7A3F1E2}" type="presOf" srcId="{EBFD2C29-203F-4C70-8316-7F614FB72146}" destId="{83503C5F-7960-4232-82A5-AB4E91D67089}" srcOrd="0" destOrd="0" presId="urn:microsoft.com/office/officeart/2018/2/layout/IconLabelDescriptionList"/>
    <dgm:cxn modelId="{AEC1D0F0-3D03-4D14-A6BF-19F52FF50CD6}" type="presOf" srcId="{B6B1A9E2-1254-4BF4-A00C-196DB592CE59}" destId="{83503C5F-7960-4232-82A5-AB4E91D67089}" srcOrd="0" destOrd="2" presId="urn:microsoft.com/office/officeart/2018/2/layout/IconLabelDescriptionList"/>
    <dgm:cxn modelId="{0DDA0AF6-467D-4FA3-83CF-F9722BBF04AD}" type="presOf" srcId="{519966E0-7154-4440-9CE6-E10624927D81}" destId="{615AAC0C-1B7C-4053-AB9F-826843576C2A}" srcOrd="0" destOrd="2" presId="urn:microsoft.com/office/officeart/2018/2/layout/IconLabelDescriptionList"/>
    <dgm:cxn modelId="{A82663FC-1366-447D-A053-83B6D4CB9654}" type="presOf" srcId="{4B4563CC-2F84-465C-8009-036ACFC71D03}" destId="{1871E2F1-3799-4DC1-A075-971800B28368}" srcOrd="0" destOrd="0" presId="urn:microsoft.com/office/officeart/2018/2/layout/IconLabelDescriptionList"/>
    <dgm:cxn modelId="{04211EFD-9A34-4C27-B355-E0CD2362745F}" srcId="{4B4563CC-2F84-465C-8009-036ACFC71D03}" destId="{EBFD2C29-203F-4C70-8316-7F614FB72146}" srcOrd="0" destOrd="0" parTransId="{8751C220-B625-41D7-AFE9-D6FF72C1CDCB}" sibTransId="{99F63092-49BF-4168-881C-EFF98AC89C87}"/>
    <dgm:cxn modelId="{07F65A7C-AE8A-463E-9D48-F85B748EEC1E}" type="presParOf" srcId="{7DE660E6-CF82-42AE-AB50-FF15361155E1}" destId="{AF1EA38D-9C9A-4723-88D1-8A60B5EBAB8C}" srcOrd="0" destOrd="0" presId="urn:microsoft.com/office/officeart/2018/2/layout/IconLabelDescriptionList"/>
    <dgm:cxn modelId="{D46AB8D3-B09F-4BB8-8E19-FD6DDE214A9B}" type="presParOf" srcId="{AF1EA38D-9C9A-4723-88D1-8A60B5EBAB8C}" destId="{7B5475D6-9829-425C-9776-994276D56CD4}" srcOrd="0" destOrd="0" presId="urn:microsoft.com/office/officeart/2018/2/layout/IconLabelDescriptionList"/>
    <dgm:cxn modelId="{E46D7314-D124-4ED0-8509-FBBACDB09553}" type="presParOf" srcId="{AF1EA38D-9C9A-4723-88D1-8A60B5EBAB8C}" destId="{2C47FBF9-A1A0-4463-A899-440A99FBE14A}" srcOrd="1" destOrd="0" presId="urn:microsoft.com/office/officeart/2018/2/layout/IconLabelDescriptionList"/>
    <dgm:cxn modelId="{6AFF6955-CFB6-4234-B8C8-BD9B63748175}" type="presParOf" srcId="{AF1EA38D-9C9A-4723-88D1-8A60B5EBAB8C}" destId="{B0346ABC-382A-4AD6-9977-E0C04CABAC85}" srcOrd="2" destOrd="0" presId="urn:microsoft.com/office/officeart/2018/2/layout/IconLabelDescriptionList"/>
    <dgm:cxn modelId="{24965A23-7B03-4332-AA32-C86BE4D2CE95}" type="presParOf" srcId="{AF1EA38D-9C9A-4723-88D1-8A60B5EBAB8C}" destId="{5EDC1EBF-0A7F-44F7-BA0D-021F524715DC}" srcOrd="3" destOrd="0" presId="urn:microsoft.com/office/officeart/2018/2/layout/IconLabelDescriptionList"/>
    <dgm:cxn modelId="{9AA75883-B524-465C-A2F5-32D6DEDD077F}" type="presParOf" srcId="{AF1EA38D-9C9A-4723-88D1-8A60B5EBAB8C}" destId="{F4B5D362-4F46-4A65-9AB1-089C17E3A5EC}" srcOrd="4" destOrd="0" presId="urn:microsoft.com/office/officeart/2018/2/layout/IconLabelDescriptionList"/>
    <dgm:cxn modelId="{2814CE14-4FE9-481F-B8A5-D4C3F3A55B4B}" type="presParOf" srcId="{7DE660E6-CF82-42AE-AB50-FF15361155E1}" destId="{F919476E-E8B5-4CD2-B4F5-4375154FF8BB}" srcOrd="1" destOrd="0" presId="urn:microsoft.com/office/officeart/2018/2/layout/IconLabelDescriptionList"/>
    <dgm:cxn modelId="{B0853C42-FFE4-48B5-873D-BF46238E3449}" type="presParOf" srcId="{7DE660E6-CF82-42AE-AB50-FF15361155E1}" destId="{9F6BAE62-5329-4F4D-A1BA-760AC9F08584}" srcOrd="2" destOrd="0" presId="urn:microsoft.com/office/officeart/2018/2/layout/IconLabelDescriptionList"/>
    <dgm:cxn modelId="{83C8CA16-7170-439A-801E-EACE963B0E8B}" type="presParOf" srcId="{9F6BAE62-5329-4F4D-A1BA-760AC9F08584}" destId="{A15EE388-C931-4150-8B3F-6AB85DCC88EF}" srcOrd="0" destOrd="0" presId="urn:microsoft.com/office/officeart/2018/2/layout/IconLabelDescriptionList"/>
    <dgm:cxn modelId="{C934873B-CC76-4014-A736-E61DDD0A0A7E}" type="presParOf" srcId="{9F6BAE62-5329-4F4D-A1BA-760AC9F08584}" destId="{4A46242F-06D8-4DF7-A0C7-D910C047423E}" srcOrd="1" destOrd="0" presId="urn:microsoft.com/office/officeart/2018/2/layout/IconLabelDescriptionList"/>
    <dgm:cxn modelId="{E02AF5D6-E8BF-40AA-ABE9-57D380B44762}" type="presParOf" srcId="{9F6BAE62-5329-4F4D-A1BA-760AC9F08584}" destId="{1871E2F1-3799-4DC1-A075-971800B28368}" srcOrd="2" destOrd="0" presId="urn:microsoft.com/office/officeart/2018/2/layout/IconLabelDescriptionList"/>
    <dgm:cxn modelId="{EF0589BC-A901-48D3-94D0-B918A4A88C51}" type="presParOf" srcId="{9F6BAE62-5329-4F4D-A1BA-760AC9F08584}" destId="{A961BA1A-49F5-445F-B45F-B66397AA52C6}" srcOrd="3" destOrd="0" presId="urn:microsoft.com/office/officeart/2018/2/layout/IconLabelDescriptionList"/>
    <dgm:cxn modelId="{6956EDCA-BB9B-4615-BA02-D8EAD51E9123}" type="presParOf" srcId="{9F6BAE62-5329-4F4D-A1BA-760AC9F08584}" destId="{83503C5F-7960-4232-82A5-AB4E91D67089}" srcOrd="4" destOrd="0" presId="urn:microsoft.com/office/officeart/2018/2/layout/IconLabelDescriptionList"/>
    <dgm:cxn modelId="{41351650-ACB1-49F8-927A-5F07E28901E8}" type="presParOf" srcId="{7DE660E6-CF82-42AE-AB50-FF15361155E1}" destId="{A6F613D0-C127-4724-AC9E-65C9231FA0C4}" srcOrd="3" destOrd="0" presId="urn:microsoft.com/office/officeart/2018/2/layout/IconLabelDescriptionList"/>
    <dgm:cxn modelId="{5D91E07D-C7AB-4194-91D6-7A53088DBFEC}" type="presParOf" srcId="{7DE660E6-CF82-42AE-AB50-FF15361155E1}" destId="{34FDFF2A-E997-409B-8163-0EC9BF1EDFDE}" srcOrd="4" destOrd="0" presId="urn:microsoft.com/office/officeart/2018/2/layout/IconLabelDescriptionList"/>
    <dgm:cxn modelId="{D06213DE-1671-4081-8464-F31232B16527}" type="presParOf" srcId="{34FDFF2A-E997-409B-8163-0EC9BF1EDFDE}" destId="{0CC1A428-AB2A-4C44-8F78-EBFF607004F6}" srcOrd="0" destOrd="0" presId="urn:microsoft.com/office/officeart/2018/2/layout/IconLabelDescriptionList"/>
    <dgm:cxn modelId="{21636026-B425-430E-949C-5E475E9F522C}" type="presParOf" srcId="{34FDFF2A-E997-409B-8163-0EC9BF1EDFDE}" destId="{4EDF23E4-15E5-4ECB-93B3-C263072C05EE}" srcOrd="1" destOrd="0" presId="urn:microsoft.com/office/officeart/2018/2/layout/IconLabelDescriptionList"/>
    <dgm:cxn modelId="{730A9F4A-C4C6-4DEF-8FC9-31E65DEFB8BD}" type="presParOf" srcId="{34FDFF2A-E997-409B-8163-0EC9BF1EDFDE}" destId="{EEA4A0A0-66C1-4D20-B7D9-196F05854910}" srcOrd="2" destOrd="0" presId="urn:microsoft.com/office/officeart/2018/2/layout/IconLabelDescriptionList"/>
    <dgm:cxn modelId="{C975BFB4-1A5A-4C55-B846-9F1BD2EDA72B}" type="presParOf" srcId="{34FDFF2A-E997-409B-8163-0EC9BF1EDFDE}" destId="{6757B15F-83F2-46D3-9D31-BE747FB57907}" srcOrd="3" destOrd="0" presId="urn:microsoft.com/office/officeart/2018/2/layout/IconLabelDescriptionList"/>
    <dgm:cxn modelId="{0C7711FB-553A-4DB2-9A3B-CE14E0AC5746}" type="presParOf" srcId="{34FDFF2A-E997-409B-8163-0EC9BF1EDFDE}" destId="{615AAC0C-1B7C-4053-AB9F-826843576C2A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53FCE82-FBCE-DF47-89D4-8419C9537216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zh-CN" altLang="en-US"/>
        </a:p>
      </dgm:t>
    </dgm:pt>
    <dgm:pt modelId="{BB0D713C-E9D0-1144-908A-BBA6D968586F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借阅流程管理</a:t>
          </a:r>
        </a:p>
      </dgm:t>
    </dgm:pt>
    <dgm:pt modelId="{B42B61B9-65BD-DA4F-87F1-C86DDA7CC540}" type="parTrans" cxnId="{3558DDF7-EF8D-DB4F-A06C-FAB4DC599330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9473E97-9290-1C4A-8E09-8AF5E30E1A55}" type="sibTrans" cxnId="{3558DDF7-EF8D-DB4F-A06C-FAB4DC59933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E48A766-60FD-B64A-9645-D9A9CBF74763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条件检查和记录创建</a:t>
          </a:r>
        </a:p>
      </dgm:t>
    </dgm:pt>
    <dgm:pt modelId="{26769DAA-4A9E-9E4F-BBA6-7D89F46DAF2B}" type="parTrans" cxnId="{677FBDB2-D40F-3541-9714-B3B7604A87D4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C8A4D4A-E656-FE4E-A05E-76AF653222F0}" type="sibTrans" cxnId="{677FBDB2-D40F-3541-9714-B3B7604A87D4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699F712-8776-394B-97A6-172CC8FA8055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库存和借阅量自动更新</a:t>
          </a:r>
        </a:p>
      </dgm:t>
    </dgm:pt>
    <dgm:pt modelId="{CC6413BC-FE56-4643-95C5-A6FD4ED28A7E}" type="parTrans" cxnId="{05DE4FCF-7486-BC4D-835B-47638F6C31DB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D08FEE2-A891-6245-B0DE-A7A0B7F28D52}" type="sibTrans" cxnId="{05DE4FCF-7486-BC4D-835B-47638F6C31DB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9DE4F32-C308-594E-92AF-7C5CBB96CF49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归还流程处理</a:t>
          </a:r>
        </a:p>
      </dgm:t>
    </dgm:pt>
    <dgm:pt modelId="{4845A96C-B1D0-9C46-83D4-642BAECBDC78}" type="parTrans" cxnId="{AEEA07E1-FA98-FC41-A5FA-280A08D3825F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E762DEE-4D98-DE40-A6F3-5D29C714D828}" type="sibTrans" cxnId="{AEEA07E1-FA98-FC41-A5FA-280A08D3825F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25539E2-B715-7E42-8BF8-3BE7B65877CE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归还日期记录</a:t>
          </a:r>
        </a:p>
      </dgm:t>
    </dgm:pt>
    <dgm:pt modelId="{9F16B212-A9FA-824A-85BC-F0A203AF678C}" type="parTrans" cxnId="{00347C02-DC01-4B43-A4BE-8A238F1060D0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0CA8069-AB77-214F-8D34-B2F87E217DA0}" type="sibTrans" cxnId="{00347C02-DC01-4B43-A4BE-8A238F1060D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9A837CD4-568E-5046-8D02-7062CB549AD7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逾期罚款自动计算</a:t>
          </a:r>
        </a:p>
      </dgm:t>
    </dgm:pt>
    <dgm:pt modelId="{052DDCB4-2FF8-E341-B52F-119E071AD2BC}" type="parTrans" cxnId="{31408E8E-9421-2A43-A33E-70B30CDE40B7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FCC9CE6-91B0-A54E-A6E3-F69FC13D5EA5}" type="sibTrans" cxnId="{31408E8E-9421-2A43-A33E-70B30CDE40B7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7D7411A-B11C-F642-B3C0-3F2EE032A39D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库存状态恢复</a:t>
          </a:r>
        </a:p>
      </dgm:t>
    </dgm:pt>
    <dgm:pt modelId="{696FEF32-A4DD-C94B-97DE-33C065DB76E5}" type="parTrans" cxnId="{6DA9C1C4-EE06-7C4F-B80A-951EEB406802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DAF636C-D7CD-944E-8C42-7A095C1D0DF6}" type="sibTrans" cxnId="{6DA9C1C4-EE06-7C4F-B80A-951EEB406802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988EB18C-0A4B-F247-BCA9-EFFEACB29E87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续借服务</a:t>
          </a:r>
        </a:p>
      </dgm:t>
    </dgm:pt>
    <dgm:pt modelId="{4908EC4E-4B90-4B41-92C1-5CFF46A16D0E}" type="parTrans" cxnId="{1D1878AA-0B19-AD45-9E40-21C360C94959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8B6C1BE-A607-4F43-8743-7DE533981E6A}" type="sibTrans" cxnId="{1D1878AA-0B19-AD45-9E40-21C360C94959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91E5B84-66A2-5E4E-B26F-272B58EC8D32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续借条件验证</a:t>
          </a:r>
        </a:p>
      </dgm:t>
    </dgm:pt>
    <dgm:pt modelId="{66B4A5B6-9B49-F94A-821F-618C8AF646B6}" type="parTrans" cxnId="{9E3879E2-3EEB-C74A-B643-7C5BF3108951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9FBDACA-9527-BC41-B456-8B7B79336BFA}" type="sibTrans" cxnId="{9E3879E2-3EEB-C74A-B643-7C5BF3108951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BE1AD45-A69A-3A46-89E7-6F1B4BCB495A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期限延长处理</a:t>
          </a:r>
        </a:p>
      </dgm:t>
    </dgm:pt>
    <dgm:pt modelId="{6C865DF8-81A4-4542-AC58-BE152EBCDD7A}" type="parTrans" cxnId="{BD8FC858-A8B3-B548-B081-7BDB5B1CEAF1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A6A17FCF-6180-2C45-8E19-17314A1CBB92}" type="sibTrans" cxnId="{BD8FC858-A8B3-B548-B081-7BDB5B1CEAF1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910B251-222B-B346-A7B8-5B21716B0C0B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次数限制控制</a:t>
          </a:r>
        </a:p>
      </dgm:t>
    </dgm:pt>
    <dgm:pt modelId="{82769286-0A08-CD42-A0F8-87DFE352F6E4}" type="parTrans" cxnId="{F1DF20D5-29BB-6740-BA3C-1214C73BDF68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EDF7D43-A3B5-9C4A-8DFA-2620894AFF51}" type="sibTrans" cxnId="{F1DF20D5-29BB-6740-BA3C-1214C73BDF68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CEA413B-A616-6848-85D1-5CC7EA141FC4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异常情况处理</a:t>
          </a:r>
        </a:p>
      </dgm:t>
    </dgm:pt>
    <dgm:pt modelId="{0A68447C-D15A-7C4F-BDAD-6D141DAD7CC6}" type="parTrans" cxnId="{467DA1C0-FE82-4745-9CD5-987B14CD6370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205A1BD-35BF-7A4A-9926-EED3A201BF60}" type="sibTrans" cxnId="{467DA1C0-FE82-4745-9CD5-987B14CD637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F7D9D4F-C019-B04F-B75C-63006C653CE2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图书遗失处理</a:t>
          </a:r>
        </a:p>
      </dgm:t>
    </dgm:pt>
    <dgm:pt modelId="{B9BC75E2-9F2C-334D-A86C-B55833144CD5}" type="parTrans" cxnId="{EEF3EFC9-9DF7-6642-8ED4-E6DB0D5C39EA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3755B31-247A-F54A-8366-1F695C83351E}" type="sibTrans" cxnId="{EEF3EFC9-9DF7-6642-8ED4-E6DB0D5C39EA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0F1DC02-173B-7B46-95D2-65219D7A2A0E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损坏图书处理</a:t>
          </a:r>
        </a:p>
      </dgm:t>
    </dgm:pt>
    <dgm:pt modelId="{137A4D82-52AD-2A47-8437-652524BD048C}" type="parTrans" cxnId="{A10718E1-BDF5-464D-AA44-5C621471A984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2D40479-DC15-DC41-9BC3-69FE044957D8}" type="sibTrans" cxnId="{A10718E1-BDF5-464D-AA44-5C621471A984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054A278-67C3-044D-8634-5099AC4B7B9B}">
      <dgm:prSet/>
      <dgm:spPr/>
      <dgm:t>
        <a:bodyPr/>
        <a:lstStyle/>
        <a:p>
          <a:r>
            <a:rPr lang="zh-CN" altLang="en-US">
              <a:latin typeface="PingFang SC" panose="020B0400000000000000" pitchFamily="34" charset="-122"/>
              <a:ea typeface="PingFang SC" panose="020B0400000000000000" pitchFamily="34" charset="-122"/>
            </a:rPr>
            <a:t>状态同步更新</a:t>
          </a:r>
        </a:p>
      </dgm:t>
    </dgm:pt>
    <dgm:pt modelId="{AC7FC2CF-1C9A-B54D-A9A6-9AC1FD767A91}" type="parTrans" cxnId="{FAE10773-463B-094B-838C-330F3E2EA420}">
      <dgm:prSet/>
      <dgm:spPr/>
      <dgm:t>
        <a:bodyPr/>
        <a:lstStyle/>
        <a:p>
          <a:endParaRPr lang="zh-CN" altLang="en-US" sz="16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B17535E-F024-AC43-A6C3-5605AD81CD73}" type="sibTrans" cxnId="{FAE10773-463B-094B-838C-330F3E2EA420}">
      <dgm:prSet/>
      <dgm:spPr/>
      <dgm:t>
        <a:bodyPr/>
        <a:lstStyle/>
        <a:p>
          <a:endParaRPr lang="zh-CN" altLang="en-US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007F1C1-50E7-3444-959B-162BC9DE55BA}" type="pres">
      <dgm:prSet presAssocID="{953FCE82-FBCE-DF47-89D4-8419C9537216}" presName="Name0" presStyleCnt="0">
        <dgm:presLayoutVars>
          <dgm:dir/>
          <dgm:animLvl val="lvl"/>
          <dgm:resizeHandles val="exact"/>
        </dgm:presLayoutVars>
      </dgm:prSet>
      <dgm:spPr/>
    </dgm:pt>
    <dgm:pt modelId="{6A207827-8A19-4441-A497-5F0C6BF4A152}" type="pres">
      <dgm:prSet presAssocID="{BB0D713C-E9D0-1144-908A-BBA6D968586F}" presName="composite" presStyleCnt="0"/>
      <dgm:spPr/>
    </dgm:pt>
    <dgm:pt modelId="{64611EF1-71A4-F542-914D-72186DC1A6C3}" type="pres">
      <dgm:prSet presAssocID="{BB0D713C-E9D0-1144-908A-BBA6D968586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34CB74B-ADFD-054B-AE0A-6B32E922E2FC}" type="pres">
      <dgm:prSet presAssocID="{BB0D713C-E9D0-1144-908A-BBA6D968586F}" presName="desTx" presStyleLbl="alignAccFollowNode1" presStyleIdx="0" presStyleCnt="4">
        <dgm:presLayoutVars>
          <dgm:bulletEnabled val="1"/>
        </dgm:presLayoutVars>
      </dgm:prSet>
      <dgm:spPr/>
    </dgm:pt>
    <dgm:pt modelId="{D1E6A48B-4703-0C40-AABB-2B2AC19AB606}" type="pres">
      <dgm:prSet presAssocID="{49473E97-9290-1C4A-8E09-8AF5E30E1A55}" presName="space" presStyleCnt="0"/>
      <dgm:spPr/>
    </dgm:pt>
    <dgm:pt modelId="{A1B84873-36C4-ED4D-AC45-B6656A4BAD9B}" type="pres">
      <dgm:prSet presAssocID="{19DE4F32-C308-594E-92AF-7C5CBB96CF49}" presName="composite" presStyleCnt="0"/>
      <dgm:spPr/>
    </dgm:pt>
    <dgm:pt modelId="{D6DEECEF-7C56-9940-879C-0B0FC4E1A386}" type="pres">
      <dgm:prSet presAssocID="{19DE4F32-C308-594E-92AF-7C5CBB96CF4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E53ABC44-C2AC-3046-B662-26B1145AB6A4}" type="pres">
      <dgm:prSet presAssocID="{19DE4F32-C308-594E-92AF-7C5CBB96CF49}" presName="desTx" presStyleLbl="alignAccFollowNode1" presStyleIdx="1" presStyleCnt="4">
        <dgm:presLayoutVars>
          <dgm:bulletEnabled val="1"/>
        </dgm:presLayoutVars>
      </dgm:prSet>
      <dgm:spPr/>
    </dgm:pt>
    <dgm:pt modelId="{38450B72-DDB3-BD4C-BA6C-BE75F9F59965}" type="pres">
      <dgm:prSet presAssocID="{3E762DEE-4D98-DE40-A6F3-5D29C714D828}" presName="space" presStyleCnt="0"/>
      <dgm:spPr/>
    </dgm:pt>
    <dgm:pt modelId="{B2B7B920-EA41-9C46-A594-847E5F3F8825}" type="pres">
      <dgm:prSet presAssocID="{988EB18C-0A4B-F247-BCA9-EFFEACB29E87}" presName="composite" presStyleCnt="0"/>
      <dgm:spPr/>
    </dgm:pt>
    <dgm:pt modelId="{DC88915D-14FE-264F-9345-00AA28FDEB72}" type="pres">
      <dgm:prSet presAssocID="{988EB18C-0A4B-F247-BCA9-EFFEACB29E87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A57DEBA8-5E3D-3E4E-A309-C6B6FC668760}" type="pres">
      <dgm:prSet presAssocID="{988EB18C-0A4B-F247-BCA9-EFFEACB29E87}" presName="desTx" presStyleLbl="alignAccFollowNode1" presStyleIdx="2" presStyleCnt="4">
        <dgm:presLayoutVars>
          <dgm:bulletEnabled val="1"/>
        </dgm:presLayoutVars>
      </dgm:prSet>
      <dgm:spPr/>
    </dgm:pt>
    <dgm:pt modelId="{A40D43EC-CFEF-0B42-A04C-02262AA17328}" type="pres">
      <dgm:prSet presAssocID="{B8B6C1BE-A607-4F43-8743-7DE533981E6A}" presName="space" presStyleCnt="0"/>
      <dgm:spPr/>
    </dgm:pt>
    <dgm:pt modelId="{CDCB99AF-9966-AF4B-8320-7F2499F603CE}" type="pres">
      <dgm:prSet presAssocID="{4CEA413B-A616-6848-85D1-5CC7EA141FC4}" presName="composite" presStyleCnt="0"/>
      <dgm:spPr/>
    </dgm:pt>
    <dgm:pt modelId="{BA17B79C-5B78-184F-8BF6-34A0DE607F6F}" type="pres">
      <dgm:prSet presAssocID="{4CEA413B-A616-6848-85D1-5CC7EA141FC4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4582BA7-E5FE-D141-A8DE-08335DB3349B}" type="pres">
      <dgm:prSet presAssocID="{4CEA413B-A616-6848-85D1-5CC7EA141FC4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00347C02-DC01-4B43-A4BE-8A238F1060D0}" srcId="{19DE4F32-C308-594E-92AF-7C5CBB96CF49}" destId="{425539E2-B715-7E42-8BF8-3BE7B65877CE}" srcOrd="0" destOrd="0" parTransId="{9F16B212-A9FA-824A-85BC-F0A203AF678C}" sibTransId="{10CA8069-AB77-214F-8D34-B2F87E217DA0}"/>
    <dgm:cxn modelId="{36182707-CD9B-1C40-A9BE-C34C78E534CA}" type="presOf" srcId="{2BE1AD45-A69A-3A46-89E7-6F1B4BCB495A}" destId="{A57DEBA8-5E3D-3E4E-A309-C6B6FC668760}" srcOrd="0" destOrd="1" presId="urn:microsoft.com/office/officeart/2005/8/layout/hList1"/>
    <dgm:cxn modelId="{D51E5708-B79C-6640-B27D-0D79F3C14008}" type="presOf" srcId="{988EB18C-0A4B-F247-BCA9-EFFEACB29E87}" destId="{DC88915D-14FE-264F-9345-00AA28FDEB72}" srcOrd="0" destOrd="0" presId="urn:microsoft.com/office/officeart/2005/8/layout/hList1"/>
    <dgm:cxn modelId="{75194309-976E-9A4A-81FE-85CBDBC491A4}" type="presOf" srcId="{19DE4F32-C308-594E-92AF-7C5CBB96CF49}" destId="{D6DEECEF-7C56-9940-879C-0B0FC4E1A386}" srcOrd="0" destOrd="0" presId="urn:microsoft.com/office/officeart/2005/8/layout/hList1"/>
    <dgm:cxn modelId="{84A41D25-CDDF-9B43-B98A-EA7D5A35DDE8}" type="presOf" srcId="{D699F712-8776-394B-97A6-172CC8FA8055}" destId="{A34CB74B-ADFD-054B-AE0A-6B32E922E2FC}" srcOrd="0" destOrd="1" presId="urn:microsoft.com/office/officeart/2005/8/layout/hList1"/>
    <dgm:cxn modelId="{5D5ADA36-892E-E240-9E49-420B05DAA03C}" type="presOf" srcId="{425539E2-B715-7E42-8BF8-3BE7B65877CE}" destId="{E53ABC44-C2AC-3046-B662-26B1145AB6A4}" srcOrd="0" destOrd="0" presId="urn:microsoft.com/office/officeart/2005/8/layout/hList1"/>
    <dgm:cxn modelId="{3452DD45-5614-F149-B31B-1F30E74B4BD9}" type="presOf" srcId="{891E5B84-66A2-5E4E-B26F-272B58EC8D32}" destId="{A57DEBA8-5E3D-3E4E-A309-C6B6FC668760}" srcOrd="0" destOrd="0" presId="urn:microsoft.com/office/officeart/2005/8/layout/hList1"/>
    <dgm:cxn modelId="{BD8FC858-A8B3-B548-B081-7BDB5B1CEAF1}" srcId="{988EB18C-0A4B-F247-BCA9-EFFEACB29E87}" destId="{2BE1AD45-A69A-3A46-89E7-6F1B4BCB495A}" srcOrd="1" destOrd="0" parTransId="{6C865DF8-81A4-4542-AC58-BE152EBCDD7A}" sibTransId="{A6A17FCF-6180-2C45-8E19-17314A1CBB92}"/>
    <dgm:cxn modelId="{FAE10773-463B-094B-838C-330F3E2EA420}" srcId="{4CEA413B-A616-6848-85D1-5CC7EA141FC4}" destId="{D054A278-67C3-044D-8634-5099AC4B7B9B}" srcOrd="2" destOrd="0" parTransId="{AC7FC2CF-1C9A-B54D-A9A6-9AC1FD767A91}" sibTransId="{7B17535E-F024-AC43-A6C3-5605AD81CD73}"/>
    <dgm:cxn modelId="{5B4D5481-BEAD-9E46-95F2-B180177E8A26}" type="presOf" srcId="{67D7411A-B11C-F642-B3C0-3F2EE032A39D}" destId="{E53ABC44-C2AC-3046-B662-26B1145AB6A4}" srcOrd="0" destOrd="2" presId="urn:microsoft.com/office/officeart/2005/8/layout/hList1"/>
    <dgm:cxn modelId="{31408E8E-9421-2A43-A33E-70B30CDE40B7}" srcId="{19DE4F32-C308-594E-92AF-7C5CBB96CF49}" destId="{9A837CD4-568E-5046-8D02-7062CB549AD7}" srcOrd="1" destOrd="0" parTransId="{052DDCB4-2FF8-E341-B52F-119E071AD2BC}" sibTransId="{2FCC9CE6-91B0-A54E-A6E3-F69FC13D5EA5}"/>
    <dgm:cxn modelId="{9771A79D-7FA5-374B-B3E9-34B7631511AD}" type="presOf" srcId="{2E48A766-60FD-B64A-9645-D9A9CBF74763}" destId="{A34CB74B-ADFD-054B-AE0A-6B32E922E2FC}" srcOrd="0" destOrd="0" presId="urn:microsoft.com/office/officeart/2005/8/layout/hList1"/>
    <dgm:cxn modelId="{8190E3A3-2BAE-3F4D-B972-239C70B8123D}" type="presOf" srcId="{7F7D9D4F-C019-B04F-B75C-63006C653CE2}" destId="{84582BA7-E5FE-D141-A8DE-08335DB3349B}" srcOrd="0" destOrd="0" presId="urn:microsoft.com/office/officeart/2005/8/layout/hList1"/>
    <dgm:cxn modelId="{F8F008A6-7A5F-C34F-9D45-B72DA928AD17}" type="presOf" srcId="{9A837CD4-568E-5046-8D02-7062CB549AD7}" destId="{E53ABC44-C2AC-3046-B662-26B1145AB6A4}" srcOrd="0" destOrd="1" presId="urn:microsoft.com/office/officeart/2005/8/layout/hList1"/>
    <dgm:cxn modelId="{1D1878AA-0B19-AD45-9E40-21C360C94959}" srcId="{953FCE82-FBCE-DF47-89D4-8419C9537216}" destId="{988EB18C-0A4B-F247-BCA9-EFFEACB29E87}" srcOrd="2" destOrd="0" parTransId="{4908EC4E-4B90-4B41-92C1-5CFF46A16D0E}" sibTransId="{B8B6C1BE-A607-4F43-8743-7DE533981E6A}"/>
    <dgm:cxn modelId="{677FBDB2-D40F-3541-9714-B3B7604A87D4}" srcId="{BB0D713C-E9D0-1144-908A-BBA6D968586F}" destId="{2E48A766-60FD-B64A-9645-D9A9CBF74763}" srcOrd="0" destOrd="0" parTransId="{26769DAA-4A9E-9E4F-BBA6-7D89F46DAF2B}" sibTransId="{CC8A4D4A-E656-FE4E-A05E-76AF653222F0}"/>
    <dgm:cxn modelId="{467DA1C0-FE82-4745-9CD5-987B14CD6370}" srcId="{953FCE82-FBCE-DF47-89D4-8419C9537216}" destId="{4CEA413B-A616-6848-85D1-5CC7EA141FC4}" srcOrd="3" destOrd="0" parTransId="{0A68447C-D15A-7C4F-BDAD-6D141DAD7CC6}" sibTransId="{6205A1BD-35BF-7A4A-9926-EED3A201BF60}"/>
    <dgm:cxn modelId="{6CFEEDC1-9C83-104D-9229-233B18BC7493}" type="presOf" srcId="{4CEA413B-A616-6848-85D1-5CC7EA141FC4}" destId="{BA17B79C-5B78-184F-8BF6-34A0DE607F6F}" srcOrd="0" destOrd="0" presId="urn:microsoft.com/office/officeart/2005/8/layout/hList1"/>
    <dgm:cxn modelId="{6DA9C1C4-EE06-7C4F-B80A-951EEB406802}" srcId="{19DE4F32-C308-594E-92AF-7C5CBB96CF49}" destId="{67D7411A-B11C-F642-B3C0-3F2EE032A39D}" srcOrd="2" destOrd="0" parTransId="{696FEF32-A4DD-C94B-97DE-33C065DB76E5}" sibTransId="{0DAF636C-D7CD-944E-8C42-7A095C1D0DF6}"/>
    <dgm:cxn modelId="{EEF3EFC9-9DF7-6642-8ED4-E6DB0D5C39EA}" srcId="{4CEA413B-A616-6848-85D1-5CC7EA141FC4}" destId="{7F7D9D4F-C019-B04F-B75C-63006C653CE2}" srcOrd="0" destOrd="0" parTransId="{B9BC75E2-9F2C-334D-A86C-B55833144CD5}" sibTransId="{E3755B31-247A-F54A-8366-1F695C83351E}"/>
    <dgm:cxn modelId="{05DE4FCF-7486-BC4D-835B-47638F6C31DB}" srcId="{BB0D713C-E9D0-1144-908A-BBA6D968586F}" destId="{D699F712-8776-394B-97A6-172CC8FA8055}" srcOrd="1" destOrd="0" parTransId="{CC6413BC-FE56-4643-95C5-A6FD4ED28A7E}" sibTransId="{DD08FEE2-A891-6245-B0DE-A7A0B7F28D52}"/>
    <dgm:cxn modelId="{F1DF20D5-29BB-6740-BA3C-1214C73BDF68}" srcId="{988EB18C-0A4B-F247-BCA9-EFFEACB29E87}" destId="{3910B251-222B-B346-A7B8-5B21716B0C0B}" srcOrd="2" destOrd="0" parTransId="{82769286-0A08-CD42-A0F8-87DFE352F6E4}" sibTransId="{EEDF7D43-A3B5-9C4A-8DFA-2620894AFF51}"/>
    <dgm:cxn modelId="{370B5EDB-3C92-6B4B-9888-55612B4F4B8E}" type="presOf" srcId="{D054A278-67C3-044D-8634-5099AC4B7B9B}" destId="{84582BA7-E5FE-D141-A8DE-08335DB3349B}" srcOrd="0" destOrd="2" presId="urn:microsoft.com/office/officeart/2005/8/layout/hList1"/>
    <dgm:cxn modelId="{8E1D8CDD-08CD-7944-97A8-F5C722B6C2DB}" type="presOf" srcId="{953FCE82-FBCE-DF47-89D4-8419C9537216}" destId="{C007F1C1-50E7-3444-959B-162BC9DE55BA}" srcOrd="0" destOrd="0" presId="urn:microsoft.com/office/officeart/2005/8/layout/hList1"/>
    <dgm:cxn modelId="{AEEA07E1-FA98-FC41-A5FA-280A08D3825F}" srcId="{953FCE82-FBCE-DF47-89D4-8419C9537216}" destId="{19DE4F32-C308-594E-92AF-7C5CBB96CF49}" srcOrd="1" destOrd="0" parTransId="{4845A96C-B1D0-9C46-83D4-642BAECBDC78}" sibTransId="{3E762DEE-4D98-DE40-A6F3-5D29C714D828}"/>
    <dgm:cxn modelId="{A10718E1-BDF5-464D-AA44-5C621471A984}" srcId="{4CEA413B-A616-6848-85D1-5CC7EA141FC4}" destId="{60F1DC02-173B-7B46-95D2-65219D7A2A0E}" srcOrd="1" destOrd="0" parTransId="{137A4D82-52AD-2A47-8437-652524BD048C}" sibTransId="{02D40479-DC15-DC41-9BC3-69FE044957D8}"/>
    <dgm:cxn modelId="{9E3879E2-3EEB-C74A-B643-7C5BF3108951}" srcId="{988EB18C-0A4B-F247-BCA9-EFFEACB29E87}" destId="{891E5B84-66A2-5E4E-B26F-272B58EC8D32}" srcOrd="0" destOrd="0" parTransId="{66B4A5B6-9B49-F94A-821F-618C8AF646B6}" sibTransId="{39FBDACA-9527-BC41-B456-8B7B79336BFA}"/>
    <dgm:cxn modelId="{8B41C1E6-ABE8-F34A-A523-7C2135C5A368}" type="presOf" srcId="{3910B251-222B-B346-A7B8-5B21716B0C0B}" destId="{A57DEBA8-5E3D-3E4E-A309-C6B6FC668760}" srcOrd="0" destOrd="2" presId="urn:microsoft.com/office/officeart/2005/8/layout/hList1"/>
    <dgm:cxn modelId="{3558DDF7-EF8D-DB4F-A06C-FAB4DC599330}" srcId="{953FCE82-FBCE-DF47-89D4-8419C9537216}" destId="{BB0D713C-E9D0-1144-908A-BBA6D968586F}" srcOrd="0" destOrd="0" parTransId="{B42B61B9-65BD-DA4F-87F1-C86DDA7CC540}" sibTransId="{49473E97-9290-1C4A-8E09-8AF5E30E1A55}"/>
    <dgm:cxn modelId="{5AD7ECFB-E734-AB44-8A67-4E4EC0F97F5B}" type="presOf" srcId="{60F1DC02-173B-7B46-95D2-65219D7A2A0E}" destId="{84582BA7-E5FE-D141-A8DE-08335DB3349B}" srcOrd="0" destOrd="1" presId="urn:microsoft.com/office/officeart/2005/8/layout/hList1"/>
    <dgm:cxn modelId="{B74A06FC-BB16-604A-B698-27536314742B}" type="presOf" srcId="{BB0D713C-E9D0-1144-908A-BBA6D968586F}" destId="{64611EF1-71A4-F542-914D-72186DC1A6C3}" srcOrd="0" destOrd="0" presId="urn:microsoft.com/office/officeart/2005/8/layout/hList1"/>
    <dgm:cxn modelId="{08A8E8AF-FF05-5C48-B0C9-7D15722BA65C}" type="presParOf" srcId="{C007F1C1-50E7-3444-959B-162BC9DE55BA}" destId="{6A207827-8A19-4441-A497-5F0C6BF4A152}" srcOrd="0" destOrd="0" presId="urn:microsoft.com/office/officeart/2005/8/layout/hList1"/>
    <dgm:cxn modelId="{450F9624-3BFD-554D-966C-B1E7D354C2F0}" type="presParOf" srcId="{6A207827-8A19-4441-A497-5F0C6BF4A152}" destId="{64611EF1-71A4-F542-914D-72186DC1A6C3}" srcOrd="0" destOrd="0" presId="urn:microsoft.com/office/officeart/2005/8/layout/hList1"/>
    <dgm:cxn modelId="{D5D95CCF-900D-9F44-9472-020F381C9DF4}" type="presParOf" srcId="{6A207827-8A19-4441-A497-5F0C6BF4A152}" destId="{A34CB74B-ADFD-054B-AE0A-6B32E922E2FC}" srcOrd="1" destOrd="0" presId="urn:microsoft.com/office/officeart/2005/8/layout/hList1"/>
    <dgm:cxn modelId="{BAC7B688-85EC-974B-970B-76E2D2F2187E}" type="presParOf" srcId="{C007F1C1-50E7-3444-959B-162BC9DE55BA}" destId="{D1E6A48B-4703-0C40-AABB-2B2AC19AB606}" srcOrd="1" destOrd="0" presId="urn:microsoft.com/office/officeart/2005/8/layout/hList1"/>
    <dgm:cxn modelId="{DB1A306A-F2F9-0046-8843-0158DC4DFE2C}" type="presParOf" srcId="{C007F1C1-50E7-3444-959B-162BC9DE55BA}" destId="{A1B84873-36C4-ED4D-AC45-B6656A4BAD9B}" srcOrd="2" destOrd="0" presId="urn:microsoft.com/office/officeart/2005/8/layout/hList1"/>
    <dgm:cxn modelId="{AC3140D6-C062-AF42-B636-399AC8189A72}" type="presParOf" srcId="{A1B84873-36C4-ED4D-AC45-B6656A4BAD9B}" destId="{D6DEECEF-7C56-9940-879C-0B0FC4E1A386}" srcOrd="0" destOrd="0" presId="urn:microsoft.com/office/officeart/2005/8/layout/hList1"/>
    <dgm:cxn modelId="{DE58FB09-7882-CD43-9AB6-889CBE13703D}" type="presParOf" srcId="{A1B84873-36C4-ED4D-AC45-B6656A4BAD9B}" destId="{E53ABC44-C2AC-3046-B662-26B1145AB6A4}" srcOrd="1" destOrd="0" presId="urn:microsoft.com/office/officeart/2005/8/layout/hList1"/>
    <dgm:cxn modelId="{A9A3A164-CB38-2545-955B-7043273AEC78}" type="presParOf" srcId="{C007F1C1-50E7-3444-959B-162BC9DE55BA}" destId="{38450B72-DDB3-BD4C-BA6C-BE75F9F59965}" srcOrd="3" destOrd="0" presId="urn:microsoft.com/office/officeart/2005/8/layout/hList1"/>
    <dgm:cxn modelId="{E76EFF8A-5640-A84B-947E-37D418ADA390}" type="presParOf" srcId="{C007F1C1-50E7-3444-959B-162BC9DE55BA}" destId="{B2B7B920-EA41-9C46-A594-847E5F3F8825}" srcOrd="4" destOrd="0" presId="urn:microsoft.com/office/officeart/2005/8/layout/hList1"/>
    <dgm:cxn modelId="{2D6FC837-2469-5E4D-8117-62E78ABE7E58}" type="presParOf" srcId="{B2B7B920-EA41-9C46-A594-847E5F3F8825}" destId="{DC88915D-14FE-264F-9345-00AA28FDEB72}" srcOrd="0" destOrd="0" presId="urn:microsoft.com/office/officeart/2005/8/layout/hList1"/>
    <dgm:cxn modelId="{FD098CD3-4342-D741-A419-BE613C667D8D}" type="presParOf" srcId="{B2B7B920-EA41-9C46-A594-847E5F3F8825}" destId="{A57DEBA8-5E3D-3E4E-A309-C6B6FC668760}" srcOrd="1" destOrd="0" presId="urn:microsoft.com/office/officeart/2005/8/layout/hList1"/>
    <dgm:cxn modelId="{A13BF5ED-DF3B-5744-9AF8-DF2D12C987AD}" type="presParOf" srcId="{C007F1C1-50E7-3444-959B-162BC9DE55BA}" destId="{A40D43EC-CFEF-0B42-A04C-02262AA17328}" srcOrd="5" destOrd="0" presId="urn:microsoft.com/office/officeart/2005/8/layout/hList1"/>
    <dgm:cxn modelId="{0E35755A-A3EB-4847-96C0-3D4E71322715}" type="presParOf" srcId="{C007F1C1-50E7-3444-959B-162BC9DE55BA}" destId="{CDCB99AF-9966-AF4B-8320-7F2499F603CE}" srcOrd="6" destOrd="0" presId="urn:microsoft.com/office/officeart/2005/8/layout/hList1"/>
    <dgm:cxn modelId="{A1364D68-4403-BF46-8CE0-3045B1751C5C}" type="presParOf" srcId="{CDCB99AF-9966-AF4B-8320-7F2499F603CE}" destId="{BA17B79C-5B78-184F-8BF6-34A0DE607F6F}" srcOrd="0" destOrd="0" presId="urn:microsoft.com/office/officeart/2005/8/layout/hList1"/>
    <dgm:cxn modelId="{E4AE8B0E-5CC9-4446-8342-4CF6AA25B872}" type="presParOf" srcId="{CDCB99AF-9966-AF4B-8320-7F2499F603CE}" destId="{84582BA7-E5FE-D141-A8DE-08335DB334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2C22E8C-EC2F-C746-B021-A2F8FF3B7D44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zh-CN" altLang="en-US"/>
        </a:p>
      </dgm:t>
    </dgm:pt>
    <dgm:pt modelId="{B4C24BC0-7B7E-0744-8F90-7293CBD93DCA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预约申请处理</a:t>
          </a:r>
        </a:p>
      </dgm:t>
    </dgm:pt>
    <dgm:pt modelId="{8CE7D152-2000-F746-8576-F67C1F3DBBDE}" type="parTrans" cxnId="{5724FA9D-CD21-C649-B2D9-3A1F59886CDD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DDE372BA-B3D7-5A48-B179-18EC68EE84E1}" type="sibTrans" cxnId="{5724FA9D-CD21-C649-B2D9-3A1F59886CDD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CEA7222-7AF0-444B-894E-04F14E1F5E8B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可借状态检查</a:t>
          </a:r>
        </a:p>
      </dgm:t>
    </dgm:pt>
    <dgm:pt modelId="{74C2587B-E3D5-8040-AC53-9E1C6319A438}" type="parTrans" cxnId="{A54DA860-A5C2-C143-8603-D1365EC26416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84158FF-79ED-8A4A-8ACB-811B1C5A818F}" type="sibTrans" cxnId="{A54DA860-A5C2-C143-8603-D1365EC26416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AA842B0B-C761-B242-ADB4-0BBE3D3612F5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队列排序管理</a:t>
          </a:r>
        </a:p>
      </dgm:t>
    </dgm:pt>
    <dgm:pt modelId="{02B2DB10-64E8-AD4D-8F81-569FA3160540}" type="parTrans" cxnId="{658D9756-222C-314C-9723-2B487700FE64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8AE3CFF-75EC-304F-9767-8B1E4AED0B1B}" type="sibTrans" cxnId="{658D9756-222C-314C-9723-2B487700FE64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A3B9D7C3-99DF-A349-A660-B662D8084870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到书通知机制</a:t>
          </a:r>
        </a:p>
      </dgm:t>
    </dgm:pt>
    <dgm:pt modelId="{9C1534D1-14E9-3C4B-9417-2E7BF95B688E}" type="parTrans" cxnId="{DFBD7CBE-122E-2E43-8442-618A5AABA12E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84412E5-600C-AE43-872F-2137EE1663B3}" type="sibTrans" cxnId="{DFBD7CBE-122E-2E43-8442-618A5AABA12E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ABAC604-D9FA-434C-9F1B-E2ABC3C91141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自动通知队首用户</a:t>
          </a:r>
        </a:p>
      </dgm:t>
    </dgm:pt>
    <dgm:pt modelId="{CB171A40-DBEA-EA4C-937F-76E28CE2F39E}" type="parTrans" cxnId="{C6979E08-7767-074F-B974-E0AC88909EAB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3A4372D-088E-7446-A9AE-C7E6BF35EBB9}" type="sibTrans" cxnId="{C6979E08-7767-074F-B974-E0AC88909EAB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9106C7E-B87A-F94E-9D76-DBA7A4E94396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预约状态更新</a:t>
          </a:r>
        </a:p>
      </dgm:t>
    </dgm:pt>
    <dgm:pt modelId="{87ADBFFF-1553-8647-AF50-19A03F68495C}" type="parTrans" cxnId="{90077D8C-9E78-B74B-9EF7-C4799B6ABF20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030C792-8C53-D94F-A365-D781160BBE09}" type="sibTrans" cxnId="{90077D8C-9E78-B74B-9EF7-C4799B6ABF20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2B2500E-D6FA-DA4A-9CD3-E0CE133F7345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超时处理机制</a:t>
          </a:r>
        </a:p>
      </dgm:t>
    </dgm:pt>
    <dgm:pt modelId="{087ACAD4-556F-1342-A05B-E42060DC550F}" type="parTrans" cxnId="{61A06F92-FDB3-0E43-9488-4D524B20AFC0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3C78440-D8A0-5443-9E89-94AE869F1347}" type="sibTrans" cxnId="{61A06F92-FDB3-0E43-9488-4D524B20AFC0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E93DFDC-E4B9-CB45-BEDE-36A3FF505ED6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队列管理功能</a:t>
          </a:r>
        </a:p>
      </dgm:t>
    </dgm:pt>
    <dgm:pt modelId="{214F33E7-C468-DC4B-8F0B-5441AEB96436}" type="parTrans" cxnId="{62953AD7-4AFE-CF42-943F-BF6CD6BCEACD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AA28567-4CF9-4441-B707-91B0F13F7B8E}" type="sibTrans" cxnId="{62953AD7-4AFE-CF42-943F-BF6CD6BCEACD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A4A0571C-91D9-8947-86D5-CEC0C2D1F43C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优先级控制</a:t>
          </a:r>
        </a:p>
      </dgm:t>
    </dgm:pt>
    <dgm:pt modelId="{A67A9C94-F0D2-FC4F-9FF0-735D727F0461}" type="parTrans" cxnId="{AC8B1029-58FF-6D4A-ADD8-A4008B61D744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5EAC6C3-A520-C848-B168-E037CA96D275}" type="sibTrans" cxnId="{AC8B1029-58FF-6D4A-ADD8-A4008B61D744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0D3F0BD-FB18-5D4B-84C4-BEA11EC2979C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取消和过期处理</a:t>
          </a:r>
        </a:p>
      </dgm:t>
    </dgm:pt>
    <dgm:pt modelId="{DE4A08DD-D3BC-9045-8561-AA40BB5C14E7}" type="parTrans" cxnId="{58D5D6A0-BA32-A74C-BCB7-6488585F32ED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EE3AE6E-187B-044B-A9C7-5FA679B6D306}" type="sibTrans" cxnId="{58D5D6A0-BA32-A74C-BCB7-6488585F32ED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5F6B53D7-F2CB-6D4B-B04B-B5CE7BB7D22B}">
      <dgm:prSet custT="1"/>
      <dgm:spPr/>
      <dgm:t>
        <a:bodyPr/>
        <a:lstStyle/>
        <a:p>
          <a:r>
            <a:rPr lang="zh-CN" altLang="en-US" sz="1800">
              <a:latin typeface="PingFang SC" panose="020B0400000000000000" pitchFamily="34" charset="-122"/>
              <a:ea typeface="PingFang SC" panose="020B0400000000000000" pitchFamily="34" charset="-122"/>
            </a:rPr>
            <a:t>公平性保障</a:t>
          </a:r>
        </a:p>
      </dgm:t>
    </dgm:pt>
    <dgm:pt modelId="{FCF0170C-F708-E844-B797-8946D2D90BDB}" type="parTrans" cxnId="{AD222626-4E60-FD40-8433-E3CFDE7CE31B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8BDF7640-9326-614F-9CA1-428B51205937}" type="sibTrans" cxnId="{AD222626-4E60-FD40-8433-E3CFDE7CE31B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E4388A3-DF8D-A149-9C93-50C152EDC1B6}" type="pres">
      <dgm:prSet presAssocID="{F2C22E8C-EC2F-C746-B021-A2F8FF3B7D44}" presName="Name0" presStyleCnt="0">
        <dgm:presLayoutVars>
          <dgm:dir/>
          <dgm:animLvl val="lvl"/>
          <dgm:resizeHandles val="exact"/>
        </dgm:presLayoutVars>
      </dgm:prSet>
      <dgm:spPr/>
    </dgm:pt>
    <dgm:pt modelId="{75AF1594-4E44-6143-930B-E4B79C6EAFB8}" type="pres">
      <dgm:prSet presAssocID="{B4C24BC0-7B7E-0744-8F90-7293CBD93DCA}" presName="composite" presStyleCnt="0"/>
      <dgm:spPr/>
    </dgm:pt>
    <dgm:pt modelId="{AD5B2699-4A0E-3A45-985B-64F9BBA8382B}" type="pres">
      <dgm:prSet presAssocID="{B4C24BC0-7B7E-0744-8F90-7293CBD93DC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EEDEB2E-6A74-D74F-B8B3-34A5D76E711C}" type="pres">
      <dgm:prSet presAssocID="{B4C24BC0-7B7E-0744-8F90-7293CBD93DCA}" presName="desTx" presStyleLbl="alignAccFollowNode1" presStyleIdx="0" presStyleCnt="3">
        <dgm:presLayoutVars>
          <dgm:bulletEnabled val="1"/>
        </dgm:presLayoutVars>
      </dgm:prSet>
      <dgm:spPr/>
    </dgm:pt>
    <dgm:pt modelId="{1366BCAE-51E0-B047-9DF0-10ADAEE6A8C4}" type="pres">
      <dgm:prSet presAssocID="{DDE372BA-B3D7-5A48-B179-18EC68EE84E1}" presName="space" presStyleCnt="0"/>
      <dgm:spPr/>
    </dgm:pt>
    <dgm:pt modelId="{BB96F8C3-6F00-E545-9913-99D21E6A5F12}" type="pres">
      <dgm:prSet presAssocID="{A3B9D7C3-99DF-A349-A660-B662D8084870}" presName="composite" presStyleCnt="0"/>
      <dgm:spPr/>
    </dgm:pt>
    <dgm:pt modelId="{9B790A9B-D568-5341-9CF0-B4A2B65D6D87}" type="pres">
      <dgm:prSet presAssocID="{A3B9D7C3-99DF-A349-A660-B662D808487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EC1C833-F608-2542-B436-11BDF9F0C3AE}" type="pres">
      <dgm:prSet presAssocID="{A3B9D7C3-99DF-A349-A660-B662D8084870}" presName="desTx" presStyleLbl="alignAccFollowNode1" presStyleIdx="1" presStyleCnt="3">
        <dgm:presLayoutVars>
          <dgm:bulletEnabled val="1"/>
        </dgm:presLayoutVars>
      </dgm:prSet>
      <dgm:spPr/>
    </dgm:pt>
    <dgm:pt modelId="{B97F6071-5FD6-D343-A478-79C1195FFFB2}" type="pres">
      <dgm:prSet presAssocID="{184412E5-600C-AE43-872F-2137EE1663B3}" presName="space" presStyleCnt="0"/>
      <dgm:spPr/>
    </dgm:pt>
    <dgm:pt modelId="{1D86F3E7-A3EE-4A4D-BDE2-029968A39DFA}" type="pres">
      <dgm:prSet presAssocID="{6E93DFDC-E4B9-CB45-BEDE-36A3FF505ED6}" presName="composite" presStyleCnt="0"/>
      <dgm:spPr/>
    </dgm:pt>
    <dgm:pt modelId="{EB9EF72F-F9C0-4B41-B577-860A23A43AA7}" type="pres">
      <dgm:prSet presAssocID="{6E93DFDC-E4B9-CB45-BEDE-36A3FF505ED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C78BD03-A121-BC4D-8E17-38DF943C8ADA}" type="pres">
      <dgm:prSet presAssocID="{6E93DFDC-E4B9-CB45-BEDE-36A3FF505ED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37E5202-E9EB-7146-84E0-17C72091284A}" type="presOf" srcId="{BABAC604-D9FA-434C-9F1B-E2ABC3C91141}" destId="{7EC1C833-F608-2542-B436-11BDF9F0C3AE}" srcOrd="0" destOrd="0" presId="urn:microsoft.com/office/officeart/2005/8/layout/hList1"/>
    <dgm:cxn modelId="{C6979E08-7767-074F-B974-E0AC88909EAB}" srcId="{A3B9D7C3-99DF-A349-A660-B662D8084870}" destId="{BABAC604-D9FA-434C-9F1B-E2ABC3C91141}" srcOrd="0" destOrd="0" parTransId="{CB171A40-DBEA-EA4C-937F-76E28CE2F39E}" sibTransId="{63A4372D-088E-7446-A9AE-C7E6BF35EBB9}"/>
    <dgm:cxn modelId="{E1FC5D0C-87E7-0B42-AA19-141A15C6CAD1}" type="presOf" srcId="{5F6B53D7-F2CB-6D4B-B04B-B5CE7BB7D22B}" destId="{AC78BD03-A121-BC4D-8E17-38DF943C8ADA}" srcOrd="0" destOrd="2" presId="urn:microsoft.com/office/officeart/2005/8/layout/hList1"/>
    <dgm:cxn modelId="{907A8914-140C-734B-8687-BECDE9E5836D}" type="presOf" srcId="{6E93DFDC-E4B9-CB45-BEDE-36A3FF505ED6}" destId="{EB9EF72F-F9C0-4B41-B577-860A23A43AA7}" srcOrd="0" destOrd="0" presId="urn:microsoft.com/office/officeart/2005/8/layout/hList1"/>
    <dgm:cxn modelId="{6925B81D-2717-D842-8AA4-F1B3A88FD2E9}" type="presOf" srcId="{A4A0571C-91D9-8947-86D5-CEC0C2D1F43C}" destId="{AC78BD03-A121-BC4D-8E17-38DF943C8ADA}" srcOrd="0" destOrd="0" presId="urn:microsoft.com/office/officeart/2005/8/layout/hList1"/>
    <dgm:cxn modelId="{AD222626-4E60-FD40-8433-E3CFDE7CE31B}" srcId="{6E93DFDC-E4B9-CB45-BEDE-36A3FF505ED6}" destId="{5F6B53D7-F2CB-6D4B-B04B-B5CE7BB7D22B}" srcOrd="2" destOrd="0" parTransId="{FCF0170C-F708-E844-B797-8946D2D90BDB}" sibTransId="{8BDF7640-9326-614F-9CA1-428B51205937}"/>
    <dgm:cxn modelId="{AC8B1029-58FF-6D4A-ADD8-A4008B61D744}" srcId="{6E93DFDC-E4B9-CB45-BEDE-36A3FF505ED6}" destId="{A4A0571C-91D9-8947-86D5-CEC0C2D1F43C}" srcOrd="0" destOrd="0" parTransId="{A67A9C94-F0D2-FC4F-9FF0-735D727F0461}" sibTransId="{65EAC6C3-A520-C848-B168-E037CA96D275}"/>
    <dgm:cxn modelId="{17AA0C2E-5EDD-1E42-9BF6-715B1E8F908E}" type="presOf" srcId="{F2C22E8C-EC2F-C746-B021-A2F8FF3B7D44}" destId="{2E4388A3-DF8D-A149-9C93-50C152EDC1B6}" srcOrd="0" destOrd="0" presId="urn:microsoft.com/office/officeart/2005/8/layout/hList1"/>
    <dgm:cxn modelId="{FA7F7B4A-5BF8-A941-8A6A-492EFDF3B085}" type="presOf" srcId="{8CEA7222-7AF0-444B-894E-04F14E1F5E8B}" destId="{6EEDEB2E-6A74-D74F-B8B3-34A5D76E711C}" srcOrd="0" destOrd="0" presId="urn:microsoft.com/office/officeart/2005/8/layout/hList1"/>
    <dgm:cxn modelId="{658D9756-222C-314C-9723-2B487700FE64}" srcId="{B4C24BC0-7B7E-0744-8F90-7293CBD93DCA}" destId="{AA842B0B-C761-B242-ADB4-0BBE3D3612F5}" srcOrd="1" destOrd="0" parTransId="{02B2DB10-64E8-AD4D-8F81-569FA3160540}" sibTransId="{48AE3CFF-75EC-304F-9767-8B1E4AED0B1B}"/>
    <dgm:cxn modelId="{A54DA860-A5C2-C143-8603-D1365EC26416}" srcId="{B4C24BC0-7B7E-0744-8F90-7293CBD93DCA}" destId="{8CEA7222-7AF0-444B-894E-04F14E1F5E8B}" srcOrd="0" destOrd="0" parTransId="{74C2587B-E3D5-8040-AC53-9E1C6319A438}" sibTransId="{F84158FF-79ED-8A4A-8ACB-811B1C5A818F}"/>
    <dgm:cxn modelId="{EC79C66F-09E0-5142-8CEF-088AF92ECCA0}" type="presOf" srcId="{82B2500E-D6FA-DA4A-9CD3-E0CE133F7345}" destId="{7EC1C833-F608-2542-B436-11BDF9F0C3AE}" srcOrd="0" destOrd="2" presId="urn:microsoft.com/office/officeart/2005/8/layout/hList1"/>
    <dgm:cxn modelId="{D58DA572-A978-984B-B980-30BE9DF1A114}" type="presOf" srcId="{A3B9D7C3-99DF-A349-A660-B662D8084870}" destId="{9B790A9B-D568-5341-9CF0-B4A2B65D6D87}" srcOrd="0" destOrd="0" presId="urn:microsoft.com/office/officeart/2005/8/layout/hList1"/>
    <dgm:cxn modelId="{90077D8C-9E78-B74B-9EF7-C4799B6ABF20}" srcId="{A3B9D7C3-99DF-A349-A660-B662D8084870}" destId="{69106C7E-B87A-F94E-9D76-DBA7A4E94396}" srcOrd="1" destOrd="0" parTransId="{87ADBFFF-1553-8647-AF50-19A03F68495C}" sibTransId="{C030C792-8C53-D94F-A365-D781160BBE09}"/>
    <dgm:cxn modelId="{61A06F92-FDB3-0E43-9488-4D524B20AFC0}" srcId="{A3B9D7C3-99DF-A349-A660-B662D8084870}" destId="{82B2500E-D6FA-DA4A-9CD3-E0CE133F7345}" srcOrd="2" destOrd="0" parTransId="{087ACAD4-556F-1342-A05B-E42060DC550F}" sibTransId="{13C78440-D8A0-5443-9E89-94AE869F1347}"/>
    <dgm:cxn modelId="{5724FA9D-CD21-C649-B2D9-3A1F59886CDD}" srcId="{F2C22E8C-EC2F-C746-B021-A2F8FF3B7D44}" destId="{B4C24BC0-7B7E-0744-8F90-7293CBD93DCA}" srcOrd="0" destOrd="0" parTransId="{8CE7D152-2000-F746-8576-F67C1F3DBBDE}" sibTransId="{DDE372BA-B3D7-5A48-B179-18EC68EE84E1}"/>
    <dgm:cxn modelId="{58D5D6A0-BA32-A74C-BCB7-6488585F32ED}" srcId="{6E93DFDC-E4B9-CB45-BEDE-36A3FF505ED6}" destId="{80D3F0BD-FB18-5D4B-84C4-BEA11EC2979C}" srcOrd="1" destOrd="0" parTransId="{DE4A08DD-D3BC-9045-8561-AA40BB5C14E7}" sibTransId="{EEE3AE6E-187B-044B-A9C7-5FA679B6D306}"/>
    <dgm:cxn modelId="{76A0FCB6-A706-BF49-8E31-6842CBFAE60E}" type="presOf" srcId="{AA842B0B-C761-B242-ADB4-0BBE3D3612F5}" destId="{6EEDEB2E-6A74-D74F-B8B3-34A5D76E711C}" srcOrd="0" destOrd="1" presId="urn:microsoft.com/office/officeart/2005/8/layout/hList1"/>
    <dgm:cxn modelId="{DFBD7CBE-122E-2E43-8442-618A5AABA12E}" srcId="{F2C22E8C-EC2F-C746-B021-A2F8FF3B7D44}" destId="{A3B9D7C3-99DF-A349-A660-B662D8084870}" srcOrd="1" destOrd="0" parTransId="{9C1534D1-14E9-3C4B-9417-2E7BF95B688E}" sibTransId="{184412E5-600C-AE43-872F-2137EE1663B3}"/>
    <dgm:cxn modelId="{2AAA61CA-6778-4E46-B2F9-3B64E96E43DF}" type="presOf" srcId="{B4C24BC0-7B7E-0744-8F90-7293CBD93DCA}" destId="{AD5B2699-4A0E-3A45-985B-64F9BBA8382B}" srcOrd="0" destOrd="0" presId="urn:microsoft.com/office/officeart/2005/8/layout/hList1"/>
    <dgm:cxn modelId="{62953AD7-4AFE-CF42-943F-BF6CD6BCEACD}" srcId="{F2C22E8C-EC2F-C746-B021-A2F8FF3B7D44}" destId="{6E93DFDC-E4B9-CB45-BEDE-36A3FF505ED6}" srcOrd="2" destOrd="0" parTransId="{214F33E7-C468-DC4B-8F0B-5441AEB96436}" sibTransId="{8AA28567-4CF9-4441-B707-91B0F13F7B8E}"/>
    <dgm:cxn modelId="{54DC35DB-16E1-7F4D-92B2-7EC067BEEEF0}" type="presOf" srcId="{80D3F0BD-FB18-5D4B-84C4-BEA11EC2979C}" destId="{AC78BD03-A121-BC4D-8E17-38DF943C8ADA}" srcOrd="0" destOrd="1" presId="urn:microsoft.com/office/officeart/2005/8/layout/hList1"/>
    <dgm:cxn modelId="{3D34B7E5-CF18-344F-BDCB-C6F2B6AABAFB}" type="presOf" srcId="{69106C7E-B87A-F94E-9D76-DBA7A4E94396}" destId="{7EC1C833-F608-2542-B436-11BDF9F0C3AE}" srcOrd="0" destOrd="1" presId="urn:microsoft.com/office/officeart/2005/8/layout/hList1"/>
    <dgm:cxn modelId="{28D5E2C6-ECF0-5D4E-A808-A349A7E17FCD}" type="presParOf" srcId="{2E4388A3-DF8D-A149-9C93-50C152EDC1B6}" destId="{75AF1594-4E44-6143-930B-E4B79C6EAFB8}" srcOrd="0" destOrd="0" presId="urn:microsoft.com/office/officeart/2005/8/layout/hList1"/>
    <dgm:cxn modelId="{0C312331-55A4-4544-B0DF-3E23E0AA1226}" type="presParOf" srcId="{75AF1594-4E44-6143-930B-E4B79C6EAFB8}" destId="{AD5B2699-4A0E-3A45-985B-64F9BBA8382B}" srcOrd="0" destOrd="0" presId="urn:microsoft.com/office/officeart/2005/8/layout/hList1"/>
    <dgm:cxn modelId="{64B82583-AB3F-4D42-86CA-82A1CB76937D}" type="presParOf" srcId="{75AF1594-4E44-6143-930B-E4B79C6EAFB8}" destId="{6EEDEB2E-6A74-D74F-B8B3-34A5D76E711C}" srcOrd="1" destOrd="0" presId="urn:microsoft.com/office/officeart/2005/8/layout/hList1"/>
    <dgm:cxn modelId="{1EF85876-80FB-2144-B6A5-BF529C95658D}" type="presParOf" srcId="{2E4388A3-DF8D-A149-9C93-50C152EDC1B6}" destId="{1366BCAE-51E0-B047-9DF0-10ADAEE6A8C4}" srcOrd="1" destOrd="0" presId="urn:microsoft.com/office/officeart/2005/8/layout/hList1"/>
    <dgm:cxn modelId="{48D01D29-337F-7944-8E16-CE9E66284C30}" type="presParOf" srcId="{2E4388A3-DF8D-A149-9C93-50C152EDC1B6}" destId="{BB96F8C3-6F00-E545-9913-99D21E6A5F12}" srcOrd="2" destOrd="0" presId="urn:microsoft.com/office/officeart/2005/8/layout/hList1"/>
    <dgm:cxn modelId="{DCF89427-E58B-4449-944F-512B081396FC}" type="presParOf" srcId="{BB96F8C3-6F00-E545-9913-99D21E6A5F12}" destId="{9B790A9B-D568-5341-9CF0-B4A2B65D6D87}" srcOrd="0" destOrd="0" presId="urn:microsoft.com/office/officeart/2005/8/layout/hList1"/>
    <dgm:cxn modelId="{99C021FB-41F5-FD46-B2D6-F8A6B80FABFC}" type="presParOf" srcId="{BB96F8C3-6F00-E545-9913-99D21E6A5F12}" destId="{7EC1C833-F608-2542-B436-11BDF9F0C3AE}" srcOrd="1" destOrd="0" presId="urn:microsoft.com/office/officeart/2005/8/layout/hList1"/>
    <dgm:cxn modelId="{9CC27037-B529-8C45-85A5-027A169FA1CF}" type="presParOf" srcId="{2E4388A3-DF8D-A149-9C93-50C152EDC1B6}" destId="{B97F6071-5FD6-D343-A478-79C1195FFFB2}" srcOrd="3" destOrd="0" presId="urn:microsoft.com/office/officeart/2005/8/layout/hList1"/>
    <dgm:cxn modelId="{F1F287AA-5C96-EC4F-8263-A8FCAD86A70A}" type="presParOf" srcId="{2E4388A3-DF8D-A149-9C93-50C152EDC1B6}" destId="{1D86F3E7-A3EE-4A4D-BDE2-029968A39DFA}" srcOrd="4" destOrd="0" presId="urn:microsoft.com/office/officeart/2005/8/layout/hList1"/>
    <dgm:cxn modelId="{E752AC7B-3ECC-8D48-AB2D-BD62D71BC103}" type="presParOf" srcId="{1D86F3E7-A3EE-4A4D-BDE2-029968A39DFA}" destId="{EB9EF72F-F9C0-4B41-B577-860A23A43AA7}" srcOrd="0" destOrd="0" presId="urn:microsoft.com/office/officeart/2005/8/layout/hList1"/>
    <dgm:cxn modelId="{0EBE0400-22F4-6142-8036-2EFB09AD6CC0}" type="presParOf" srcId="{1D86F3E7-A3EE-4A4D-BDE2-029968A39DFA}" destId="{AC78BD03-A121-BC4D-8E17-38DF943C8AD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A69EA1-FCFD-C94F-8DEB-112C6FDA6268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zh-CN" altLang="en-US"/>
        </a:p>
      </dgm:t>
    </dgm:pt>
    <dgm:pt modelId="{F3EF073E-5769-794E-A35D-261B717C39DC}">
      <dgm:prSet custT="1"/>
      <dgm:spPr/>
      <dgm:t>
        <a:bodyPr/>
        <a:lstStyle/>
        <a:p>
          <a:r>
            <a:rPr lang="en-US" altLang="zh-CN" sz="2400">
              <a:latin typeface="PingFang SC" panose="020B0400000000000000" pitchFamily="34" charset="-122"/>
              <a:ea typeface="PingFang SC" panose="020B0400000000000000" pitchFamily="34" charset="-122"/>
            </a:rPr>
            <a:t>PostgreSQL</a:t>
          </a:r>
          <a:r>
            <a:rPr lang="zh-CN" altLang="en-US" sz="2400">
              <a:latin typeface="PingFang SC" panose="020B0400000000000000" pitchFamily="34" charset="-122"/>
              <a:ea typeface="PingFang SC" panose="020B0400000000000000" pitchFamily="34" charset="-122"/>
            </a:rPr>
            <a:t>高级特性应用</a:t>
          </a:r>
        </a:p>
      </dgm:t>
    </dgm:pt>
    <dgm:pt modelId="{1F88263D-050C-1D4B-A837-50654AAD714F}" type="parTrans" cxnId="{75E4AF3F-BAD9-5E48-A9EE-E220BA79D3D5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9DF92A19-3F39-5E45-AD2A-77653808EA62}" type="sibTrans" cxnId="{75E4AF3F-BAD9-5E48-A9EE-E220BA79D3D5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44FC7542-DDBA-3D45-BB43-519C883F39F8}">
      <dgm:prSet custT="1"/>
      <dgm:spPr/>
      <dgm:t>
        <a:bodyPr/>
        <a:lstStyle/>
        <a:p>
          <a:r>
            <a:rPr lang="en-US" altLang="zh-CN" sz="1200">
              <a:latin typeface="PingFang SC" panose="020B0400000000000000" pitchFamily="34" charset="-122"/>
              <a:ea typeface="PingFang SC" panose="020B0400000000000000" pitchFamily="34" charset="-122"/>
            </a:rPr>
            <a:t>trigram</a:t>
          </a:r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索引支持中文模糊查询</a:t>
          </a:r>
        </a:p>
      </dgm:t>
    </dgm:pt>
    <dgm:pt modelId="{3F3A496E-106E-2C40-94D0-7317A681CBD4}" type="parTrans" cxnId="{B1D097A9-D978-0E47-85A9-F2F061652D90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4D6C136-42DC-0C44-B907-AA9BC0AB8018}" type="sibTrans" cxnId="{B1D097A9-D978-0E47-85A9-F2F061652D90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F84B84B-64FB-1C44-9741-4DD55A58635A}">
      <dgm:prSet custT="1"/>
      <dgm:spPr/>
      <dgm:t>
        <a:bodyPr/>
        <a:lstStyle/>
        <a:p>
          <a:r>
            <a:rPr lang="en-US" altLang="zh-CN" sz="1200">
              <a:latin typeface="PingFang SC" panose="020B0400000000000000" pitchFamily="34" charset="-122"/>
              <a:ea typeface="PingFang SC" panose="020B0400000000000000" pitchFamily="34" charset="-122"/>
            </a:rPr>
            <a:t>GIN</a:t>
          </a:r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索引优化数组查询</a:t>
          </a:r>
        </a:p>
      </dgm:t>
    </dgm:pt>
    <dgm:pt modelId="{E6D8D823-8EB9-024A-9617-1102670EA436}" type="parTrans" cxnId="{A4E5CF46-46CD-C34E-9478-C80D4913300C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52AFFFC7-BAD6-2442-9427-64781F659F0C}" type="sibTrans" cxnId="{A4E5CF46-46CD-C34E-9478-C80D4913300C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4F87BC6-485F-AD40-AF6A-F3BF6C7063E6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部分索引减少空间占用</a:t>
          </a:r>
        </a:p>
      </dgm:t>
    </dgm:pt>
    <dgm:pt modelId="{25F7C986-F58D-F74E-998B-F84C427D773F}" type="parTrans" cxnId="{449B50A5-878C-654B-92B9-C96B41466310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92BAC41-BE3D-5D47-BFC8-E5F0CA7B618F}" type="sibTrans" cxnId="{449B50A5-878C-654B-92B9-C96B41466310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880FD0A-4C88-F94B-A06E-17FE1C1D1376}">
      <dgm:prSet custT="1"/>
      <dgm:spPr/>
      <dgm:t>
        <a:bodyPr/>
        <a:lstStyle/>
        <a:p>
          <a:r>
            <a:rPr lang="zh-CN" altLang="en-US" sz="2400">
              <a:latin typeface="PingFang SC" panose="020B0400000000000000" pitchFamily="34" charset="-122"/>
              <a:ea typeface="PingFang SC" panose="020B0400000000000000" pitchFamily="34" charset="-122"/>
            </a:rPr>
            <a:t>查询性能显著提升</a:t>
          </a:r>
        </a:p>
      </dgm:t>
    </dgm:pt>
    <dgm:pt modelId="{EAA2294B-70EB-6C46-A88B-902E75D0844F}" type="parTrans" cxnId="{5AE5DB1A-B8A1-0A4D-B9EF-156B6B497F96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9C9646A7-69E2-624B-8946-0C54DFEB88D4}" type="sibTrans" cxnId="{5AE5DB1A-B8A1-0A4D-B9EF-156B6B497F96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DC36212-BD66-D14E-9BC7-F621EA178995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大数据量处理能力</a:t>
          </a:r>
        </a:p>
      </dgm:t>
    </dgm:pt>
    <dgm:pt modelId="{54F077C7-9E66-E847-B9AD-691F29D9DD2C}" type="parTrans" cxnId="{C37DFEC4-2DFE-3944-B58B-78C6B80B69BF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9A2114F0-C1C9-C542-BD1A-3B9AA83C6016}" type="sibTrans" cxnId="{C37DFEC4-2DFE-3944-B58B-78C6B80B69BF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9D90C50F-9BB7-6045-A381-33416D02A410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流畅用户体验</a:t>
          </a:r>
        </a:p>
      </dgm:t>
    </dgm:pt>
    <dgm:pt modelId="{1FF96496-02F1-CA40-8005-39FFF446BAE1}" type="parTrans" cxnId="{7640A05A-0A05-4747-911A-FF241C94FBC8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6275D4F-F64C-E34B-A332-0BADD310C138}" type="sibTrans" cxnId="{7640A05A-0A05-4747-911A-FF241C94FBC8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AC5BE08-9ED2-C44E-9D53-97461D3D7AD2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高效响应性能</a:t>
          </a:r>
        </a:p>
      </dgm:t>
    </dgm:pt>
    <dgm:pt modelId="{910FB4EA-F408-314D-91FC-6BB5D43B145A}" type="parTrans" cxnId="{D8461557-1782-C149-9117-B649AEC51510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E4A4C0D-CE91-FC4D-8233-A8FB62F13D47}" type="sibTrans" cxnId="{D8461557-1782-C149-9117-B649AEC51510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FAD2505-EE8F-BB4B-8050-9E64BC75AABF}">
      <dgm:prSet custT="1"/>
      <dgm:spPr/>
      <dgm:t>
        <a:bodyPr/>
        <a:lstStyle/>
        <a:p>
          <a:r>
            <a:rPr lang="zh-CN" altLang="en-US" sz="2400">
              <a:latin typeface="PingFang SC" panose="020B0400000000000000" pitchFamily="34" charset="-122"/>
              <a:ea typeface="PingFang SC" panose="020B0400000000000000" pitchFamily="34" charset="-122"/>
            </a:rPr>
            <a:t>索引策略组合运用</a:t>
          </a:r>
        </a:p>
      </dgm:t>
    </dgm:pt>
    <dgm:pt modelId="{4A09C15C-BC85-C147-ADF0-B746F86B0E5C}" type="parTrans" cxnId="{32339E62-EDF3-E041-8BEA-C0B42980112A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348FA6C-E9D9-FA4A-BC38-0E4F2CA025F7}" type="sibTrans" cxnId="{32339E62-EDF3-E041-8BEA-C0B42980112A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E92B5F9-F5AB-D24D-AE6B-81CA2282D092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针对业务场景优化</a:t>
          </a:r>
        </a:p>
      </dgm:t>
    </dgm:pt>
    <dgm:pt modelId="{752C92DF-BC53-9240-A8D6-EF1519124EC4}" type="parTrans" cxnId="{42672F59-6E20-2447-B8BF-0F7E0D4BE1B3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E724741-61DD-CC43-8267-DBFDE173B7BA}" type="sibTrans" cxnId="{42672F59-6E20-2447-B8BF-0F7E0D4BE1B3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3AD30FE-6B44-8442-83A8-CBBD29EB14BA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平衡存储和性能</a:t>
          </a:r>
        </a:p>
      </dgm:t>
    </dgm:pt>
    <dgm:pt modelId="{0745D83B-9631-F642-9C26-6CEEC0E4F304}" type="parTrans" cxnId="{5AC2C240-291E-9B41-865F-AB8E32A9CC1C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996ECAA-70DA-4A45-8078-7F36432E02CB}" type="sibTrans" cxnId="{5AC2C240-291E-9B41-865F-AB8E32A9CC1C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DAC8D6B-6ADA-B843-86E9-8080E7864BE0}">
      <dgm:prSet custT="1"/>
      <dgm:spPr/>
      <dgm:t>
        <a:bodyPr/>
        <a:lstStyle/>
        <a:p>
          <a:r>
            <a:rPr lang="zh-CN" altLang="en-US" sz="1200">
              <a:latin typeface="PingFang SC" panose="020B0400000000000000" pitchFamily="34" charset="-122"/>
              <a:ea typeface="PingFang SC" panose="020B0400000000000000" pitchFamily="34" charset="-122"/>
            </a:rPr>
            <a:t>动态调整能力</a:t>
          </a:r>
        </a:p>
      </dgm:t>
    </dgm:pt>
    <dgm:pt modelId="{3914612D-C127-B645-B066-853FCD14F653}" type="parTrans" cxnId="{B209E19A-E820-0B41-A9F7-737B629130C1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B49C6C8-AE89-C143-B7B8-C38C52899940}" type="sibTrans" cxnId="{B209E19A-E820-0B41-A9F7-737B629130C1}">
      <dgm:prSet/>
      <dgm:spPr/>
      <dgm:t>
        <a:bodyPr/>
        <a:lstStyle/>
        <a:p>
          <a:endParaRPr lang="zh-CN" altLang="en-US" sz="18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184C66D-2F97-024C-9872-A96217A525AB}" type="pres">
      <dgm:prSet presAssocID="{6CA69EA1-FCFD-C94F-8DEB-112C6FDA6268}" presName="Name0" presStyleCnt="0">
        <dgm:presLayoutVars>
          <dgm:dir/>
          <dgm:animLvl val="lvl"/>
          <dgm:resizeHandles val="exact"/>
        </dgm:presLayoutVars>
      </dgm:prSet>
      <dgm:spPr/>
    </dgm:pt>
    <dgm:pt modelId="{9FD45727-0D2E-AD4A-9178-4F5E69615CAD}" type="pres">
      <dgm:prSet presAssocID="{F3EF073E-5769-794E-A35D-261B717C39DC}" presName="linNode" presStyleCnt="0"/>
      <dgm:spPr/>
    </dgm:pt>
    <dgm:pt modelId="{2224347F-B5A6-094B-BE95-D7D6148C395F}" type="pres">
      <dgm:prSet presAssocID="{F3EF073E-5769-794E-A35D-261B717C39D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7C5BF70-3D83-CA4D-A73D-AEF6B33CFDEE}" type="pres">
      <dgm:prSet presAssocID="{F3EF073E-5769-794E-A35D-261B717C39DC}" presName="descendantText" presStyleLbl="alignAccFollowNode1" presStyleIdx="0" presStyleCnt="3">
        <dgm:presLayoutVars>
          <dgm:bulletEnabled val="1"/>
        </dgm:presLayoutVars>
      </dgm:prSet>
      <dgm:spPr/>
    </dgm:pt>
    <dgm:pt modelId="{37501B39-C764-8540-A10A-6015E4B29692}" type="pres">
      <dgm:prSet presAssocID="{9DF92A19-3F39-5E45-AD2A-77653808EA62}" presName="sp" presStyleCnt="0"/>
      <dgm:spPr/>
    </dgm:pt>
    <dgm:pt modelId="{CC3D1320-C922-674E-9B28-51EC877FFAD4}" type="pres">
      <dgm:prSet presAssocID="{2880FD0A-4C88-F94B-A06E-17FE1C1D1376}" presName="linNode" presStyleCnt="0"/>
      <dgm:spPr/>
    </dgm:pt>
    <dgm:pt modelId="{4F700026-FF2C-DA43-8422-23F4E89AFE49}" type="pres">
      <dgm:prSet presAssocID="{2880FD0A-4C88-F94B-A06E-17FE1C1D137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D300D81-0841-8F47-834A-6EB2CD5BC54E}" type="pres">
      <dgm:prSet presAssocID="{2880FD0A-4C88-F94B-A06E-17FE1C1D1376}" presName="descendantText" presStyleLbl="alignAccFollowNode1" presStyleIdx="1" presStyleCnt="3">
        <dgm:presLayoutVars>
          <dgm:bulletEnabled val="1"/>
        </dgm:presLayoutVars>
      </dgm:prSet>
      <dgm:spPr/>
    </dgm:pt>
    <dgm:pt modelId="{EA6DB7E6-1B49-0D44-A20E-94B39EDB1C87}" type="pres">
      <dgm:prSet presAssocID="{9C9646A7-69E2-624B-8946-0C54DFEB88D4}" presName="sp" presStyleCnt="0"/>
      <dgm:spPr/>
    </dgm:pt>
    <dgm:pt modelId="{1020F6D3-7116-3349-AD21-CE43FF7C5181}" type="pres">
      <dgm:prSet presAssocID="{BFAD2505-EE8F-BB4B-8050-9E64BC75AABF}" presName="linNode" presStyleCnt="0"/>
      <dgm:spPr/>
    </dgm:pt>
    <dgm:pt modelId="{B163445F-E3E4-9E42-993A-E7D404DA2F4B}" type="pres">
      <dgm:prSet presAssocID="{BFAD2505-EE8F-BB4B-8050-9E64BC75AAB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B132C37-C0AC-7A46-BFCE-333547ADDEE3}" type="pres">
      <dgm:prSet presAssocID="{BFAD2505-EE8F-BB4B-8050-9E64BC75AAB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3137B0D-715C-8744-9080-A5673043A005}" type="presOf" srcId="{CE92B5F9-F5AB-D24D-AE6B-81CA2282D092}" destId="{AB132C37-C0AC-7A46-BFCE-333547ADDEE3}" srcOrd="0" destOrd="0" presId="urn:microsoft.com/office/officeart/2005/8/layout/vList5"/>
    <dgm:cxn modelId="{5AE5DB1A-B8A1-0A4D-B9EF-156B6B497F96}" srcId="{6CA69EA1-FCFD-C94F-8DEB-112C6FDA6268}" destId="{2880FD0A-4C88-F94B-A06E-17FE1C1D1376}" srcOrd="1" destOrd="0" parTransId="{EAA2294B-70EB-6C46-A88B-902E75D0844F}" sibTransId="{9C9646A7-69E2-624B-8946-0C54DFEB88D4}"/>
    <dgm:cxn modelId="{8524A81C-2BD4-7149-8512-72C2A6DB0711}" type="presOf" srcId="{9D90C50F-9BB7-6045-A381-33416D02A410}" destId="{BD300D81-0841-8F47-834A-6EB2CD5BC54E}" srcOrd="0" destOrd="1" presId="urn:microsoft.com/office/officeart/2005/8/layout/vList5"/>
    <dgm:cxn modelId="{5217C523-C77E-A54C-91C5-C60DE87B57F6}" type="presOf" srcId="{74F87BC6-485F-AD40-AF6A-F3BF6C7063E6}" destId="{F7C5BF70-3D83-CA4D-A73D-AEF6B33CFDEE}" srcOrd="0" destOrd="2" presId="urn:microsoft.com/office/officeart/2005/8/layout/vList5"/>
    <dgm:cxn modelId="{2CE5DF3C-021E-7A46-BFB8-4F51F68F6C38}" type="presOf" srcId="{BF84B84B-64FB-1C44-9741-4DD55A58635A}" destId="{F7C5BF70-3D83-CA4D-A73D-AEF6B33CFDEE}" srcOrd="0" destOrd="1" presId="urn:microsoft.com/office/officeart/2005/8/layout/vList5"/>
    <dgm:cxn modelId="{83256D3F-62D7-E94D-BB87-20C6E103A801}" type="presOf" srcId="{44FC7542-DDBA-3D45-BB43-519C883F39F8}" destId="{F7C5BF70-3D83-CA4D-A73D-AEF6B33CFDEE}" srcOrd="0" destOrd="0" presId="urn:microsoft.com/office/officeart/2005/8/layout/vList5"/>
    <dgm:cxn modelId="{75E4AF3F-BAD9-5E48-A9EE-E220BA79D3D5}" srcId="{6CA69EA1-FCFD-C94F-8DEB-112C6FDA6268}" destId="{F3EF073E-5769-794E-A35D-261B717C39DC}" srcOrd="0" destOrd="0" parTransId="{1F88263D-050C-1D4B-A837-50654AAD714F}" sibTransId="{9DF92A19-3F39-5E45-AD2A-77653808EA62}"/>
    <dgm:cxn modelId="{5AC2C240-291E-9B41-865F-AB8E32A9CC1C}" srcId="{BFAD2505-EE8F-BB4B-8050-9E64BC75AABF}" destId="{23AD30FE-6B44-8442-83A8-CBBD29EB14BA}" srcOrd="1" destOrd="0" parTransId="{0745D83B-9631-F642-9C26-6CEEC0E4F304}" sibTransId="{C996ECAA-70DA-4A45-8078-7F36432E02CB}"/>
    <dgm:cxn modelId="{A4E5CF46-46CD-C34E-9478-C80D4913300C}" srcId="{F3EF073E-5769-794E-A35D-261B717C39DC}" destId="{BF84B84B-64FB-1C44-9741-4DD55A58635A}" srcOrd="1" destOrd="0" parTransId="{E6D8D823-8EB9-024A-9617-1102670EA436}" sibTransId="{52AFFFC7-BAD6-2442-9427-64781F659F0C}"/>
    <dgm:cxn modelId="{A1BC734F-DC73-C348-85C6-BF921EA8333F}" type="presOf" srcId="{2880FD0A-4C88-F94B-A06E-17FE1C1D1376}" destId="{4F700026-FF2C-DA43-8422-23F4E89AFE49}" srcOrd="0" destOrd="0" presId="urn:microsoft.com/office/officeart/2005/8/layout/vList5"/>
    <dgm:cxn modelId="{D8461557-1782-C149-9117-B649AEC51510}" srcId="{2880FD0A-4C88-F94B-A06E-17FE1C1D1376}" destId="{3AC5BE08-9ED2-C44E-9D53-97461D3D7AD2}" srcOrd="2" destOrd="0" parTransId="{910FB4EA-F408-314D-91FC-6BB5D43B145A}" sibTransId="{7E4A4C0D-CE91-FC4D-8233-A8FB62F13D47}"/>
    <dgm:cxn modelId="{42672F59-6E20-2447-B8BF-0F7E0D4BE1B3}" srcId="{BFAD2505-EE8F-BB4B-8050-9E64BC75AABF}" destId="{CE92B5F9-F5AB-D24D-AE6B-81CA2282D092}" srcOrd="0" destOrd="0" parTransId="{752C92DF-BC53-9240-A8D6-EF1519124EC4}" sibTransId="{BE724741-61DD-CC43-8267-DBFDE173B7BA}"/>
    <dgm:cxn modelId="{7640A05A-0A05-4747-911A-FF241C94FBC8}" srcId="{2880FD0A-4C88-F94B-A06E-17FE1C1D1376}" destId="{9D90C50F-9BB7-6045-A381-33416D02A410}" srcOrd="1" destOrd="0" parTransId="{1FF96496-02F1-CA40-8005-39FFF446BAE1}" sibTransId="{E6275D4F-F64C-E34B-A332-0BADD310C138}"/>
    <dgm:cxn modelId="{A4CAB15B-B95A-0C46-9E4A-94562ACA886A}" type="presOf" srcId="{F3EF073E-5769-794E-A35D-261B717C39DC}" destId="{2224347F-B5A6-094B-BE95-D7D6148C395F}" srcOrd="0" destOrd="0" presId="urn:microsoft.com/office/officeart/2005/8/layout/vList5"/>
    <dgm:cxn modelId="{32339E62-EDF3-E041-8BEA-C0B42980112A}" srcId="{6CA69EA1-FCFD-C94F-8DEB-112C6FDA6268}" destId="{BFAD2505-EE8F-BB4B-8050-9E64BC75AABF}" srcOrd="2" destOrd="0" parTransId="{4A09C15C-BC85-C147-ADF0-B746F86B0E5C}" sibTransId="{2348FA6C-E9D9-FA4A-BC38-0E4F2CA025F7}"/>
    <dgm:cxn modelId="{2618257B-A9CF-4842-BEAA-5705A5C6F2F9}" type="presOf" srcId="{6CA69EA1-FCFD-C94F-8DEB-112C6FDA6268}" destId="{2184C66D-2F97-024C-9872-A96217A525AB}" srcOrd="0" destOrd="0" presId="urn:microsoft.com/office/officeart/2005/8/layout/vList5"/>
    <dgm:cxn modelId="{AE842F7E-2D15-4645-861B-D896804EFEA6}" type="presOf" srcId="{3AC5BE08-9ED2-C44E-9D53-97461D3D7AD2}" destId="{BD300D81-0841-8F47-834A-6EB2CD5BC54E}" srcOrd="0" destOrd="2" presId="urn:microsoft.com/office/officeart/2005/8/layout/vList5"/>
    <dgm:cxn modelId="{7BC47E82-A237-3240-8E1D-F8D34A5A9E4D}" type="presOf" srcId="{23AD30FE-6B44-8442-83A8-CBBD29EB14BA}" destId="{AB132C37-C0AC-7A46-BFCE-333547ADDEE3}" srcOrd="0" destOrd="1" presId="urn:microsoft.com/office/officeart/2005/8/layout/vList5"/>
    <dgm:cxn modelId="{B209E19A-E820-0B41-A9F7-737B629130C1}" srcId="{BFAD2505-EE8F-BB4B-8050-9E64BC75AABF}" destId="{2DAC8D6B-6ADA-B843-86E9-8080E7864BE0}" srcOrd="2" destOrd="0" parTransId="{3914612D-C127-B645-B066-853FCD14F653}" sibTransId="{FB49C6C8-AE89-C143-B7B8-C38C52899940}"/>
    <dgm:cxn modelId="{449B50A5-878C-654B-92B9-C96B41466310}" srcId="{F3EF073E-5769-794E-A35D-261B717C39DC}" destId="{74F87BC6-485F-AD40-AF6A-F3BF6C7063E6}" srcOrd="2" destOrd="0" parTransId="{25F7C986-F58D-F74E-998B-F84C427D773F}" sibTransId="{392BAC41-BE3D-5D47-BFC8-E5F0CA7B618F}"/>
    <dgm:cxn modelId="{B1D097A9-D978-0E47-85A9-F2F061652D90}" srcId="{F3EF073E-5769-794E-A35D-261B717C39DC}" destId="{44FC7542-DDBA-3D45-BB43-519C883F39F8}" srcOrd="0" destOrd="0" parTransId="{3F3A496E-106E-2C40-94D0-7317A681CBD4}" sibTransId="{C4D6C136-42DC-0C44-B907-AA9BC0AB8018}"/>
    <dgm:cxn modelId="{C37DFEC4-2DFE-3944-B58B-78C6B80B69BF}" srcId="{2880FD0A-4C88-F94B-A06E-17FE1C1D1376}" destId="{FDC36212-BD66-D14E-9BC7-F621EA178995}" srcOrd="0" destOrd="0" parTransId="{54F077C7-9E66-E847-B9AD-691F29D9DD2C}" sibTransId="{9A2114F0-C1C9-C542-BD1A-3B9AA83C6016}"/>
    <dgm:cxn modelId="{F8ED83CE-BFEE-F245-9C8E-2816739A48DC}" type="presOf" srcId="{BFAD2505-EE8F-BB4B-8050-9E64BC75AABF}" destId="{B163445F-E3E4-9E42-993A-E7D404DA2F4B}" srcOrd="0" destOrd="0" presId="urn:microsoft.com/office/officeart/2005/8/layout/vList5"/>
    <dgm:cxn modelId="{BAD63ADD-BAAB-CA4D-8C00-3082D3E71FE3}" type="presOf" srcId="{FDC36212-BD66-D14E-9BC7-F621EA178995}" destId="{BD300D81-0841-8F47-834A-6EB2CD5BC54E}" srcOrd="0" destOrd="0" presId="urn:microsoft.com/office/officeart/2005/8/layout/vList5"/>
    <dgm:cxn modelId="{F5FB00FB-356F-8C49-9DCB-724AABF33CFD}" type="presOf" srcId="{2DAC8D6B-6ADA-B843-86E9-8080E7864BE0}" destId="{AB132C37-C0AC-7A46-BFCE-333547ADDEE3}" srcOrd="0" destOrd="2" presId="urn:microsoft.com/office/officeart/2005/8/layout/vList5"/>
    <dgm:cxn modelId="{8EE3DC19-57ED-8A43-982F-32378C25A1B8}" type="presParOf" srcId="{2184C66D-2F97-024C-9872-A96217A525AB}" destId="{9FD45727-0D2E-AD4A-9178-4F5E69615CAD}" srcOrd="0" destOrd="0" presId="urn:microsoft.com/office/officeart/2005/8/layout/vList5"/>
    <dgm:cxn modelId="{21DF7728-11A8-5F4E-A1F2-2BDD284AE82B}" type="presParOf" srcId="{9FD45727-0D2E-AD4A-9178-4F5E69615CAD}" destId="{2224347F-B5A6-094B-BE95-D7D6148C395F}" srcOrd="0" destOrd="0" presId="urn:microsoft.com/office/officeart/2005/8/layout/vList5"/>
    <dgm:cxn modelId="{39BA0508-A74F-F64D-A5D0-5C713CD65D19}" type="presParOf" srcId="{9FD45727-0D2E-AD4A-9178-4F5E69615CAD}" destId="{F7C5BF70-3D83-CA4D-A73D-AEF6B33CFDEE}" srcOrd="1" destOrd="0" presId="urn:microsoft.com/office/officeart/2005/8/layout/vList5"/>
    <dgm:cxn modelId="{071399FE-A0DB-5D42-97A9-655EA3B759CE}" type="presParOf" srcId="{2184C66D-2F97-024C-9872-A96217A525AB}" destId="{37501B39-C764-8540-A10A-6015E4B29692}" srcOrd="1" destOrd="0" presId="urn:microsoft.com/office/officeart/2005/8/layout/vList5"/>
    <dgm:cxn modelId="{EFFCDF5B-00F0-B044-A8EB-07F8C90B4BA6}" type="presParOf" srcId="{2184C66D-2F97-024C-9872-A96217A525AB}" destId="{CC3D1320-C922-674E-9B28-51EC877FFAD4}" srcOrd="2" destOrd="0" presId="urn:microsoft.com/office/officeart/2005/8/layout/vList5"/>
    <dgm:cxn modelId="{2ED41453-4068-B24E-A49C-13FE82A97071}" type="presParOf" srcId="{CC3D1320-C922-674E-9B28-51EC877FFAD4}" destId="{4F700026-FF2C-DA43-8422-23F4E89AFE49}" srcOrd="0" destOrd="0" presId="urn:microsoft.com/office/officeart/2005/8/layout/vList5"/>
    <dgm:cxn modelId="{FE771F9C-16EF-E44F-87B2-564B0945CB1C}" type="presParOf" srcId="{CC3D1320-C922-674E-9B28-51EC877FFAD4}" destId="{BD300D81-0841-8F47-834A-6EB2CD5BC54E}" srcOrd="1" destOrd="0" presId="urn:microsoft.com/office/officeart/2005/8/layout/vList5"/>
    <dgm:cxn modelId="{E5E5C6E8-E0FA-AA43-B10B-18A43BC5AC4C}" type="presParOf" srcId="{2184C66D-2F97-024C-9872-A96217A525AB}" destId="{EA6DB7E6-1B49-0D44-A20E-94B39EDB1C87}" srcOrd="3" destOrd="0" presId="urn:microsoft.com/office/officeart/2005/8/layout/vList5"/>
    <dgm:cxn modelId="{07FD336D-9200-C34B-9A83-E6567A746229}" type="presParOf" srcId="{2184C66D-2F97-024C-9872-A96217A525AB}" destId="{1020F6D3-7116-3349-AD21-CE43FF7C5181}" srcOrd="4" destOrd="0" presId="urn:microsoft.com/office/officeart/2005/8/layout/vList5"/>
    <dgm:cxn modelId="{A7A73B6D-4CF2-FD4A-9D65-F05569D630F8}" type="presParOf" srcId="{1020F6D3-7116-3349-AD21-CE43FF7C5181}" destId="{B163445F-E3E4-9E42-993A-E7D404DA2F4B}" srcOrd="0" destOrd="0" presId="urn:microsoft.com/office/officeart/2005/8/layout/vList5"/>
    <dgm:cxn modelId="{69A95437-1C36-364D-BDBB-9FBD5F2BC892}" type="presParOf" srcId="{1020F6D3-7116-3349-AD21-CE43FF7C5181}" destId="{AB132C37-C0AC-7A46-BFCE-333547ADDEE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20ACCC-EB88-484D-B2B3-2F687CF66362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zh-CN" altLang="en-US"/>
        </a:p>
      </dgm:t>
    </dgm:pt>
    <dgm:pt modelId="{66D749F3-F40F-F74B-A0D8-0CF08BB9DADA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系统参数表设计</a:t>
          </a:r>
        </a:p>
      </dgm:t>
    </dgm:pt>
    <dgm:pt modelId="{E6ED2109-AC3D-E842-A338-87418CAE85D6}" type="parTrans" cxnId="{9CD45DF6-B937-C548-A30B-3E09649D50BF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509FCF8-3F75-8549-9D47-0512479A8B9F}" type="sibTrans" cxnId="{9CD45DF6-B937-C548-A30B-3E09649D50BF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D2CD9AE-228F-7749-A8ED-F90C5E9AD3AC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业务规则参数化配置</a:t>
          </a:r>
        </a:p>
      </dgm:t>
    </dgm:pt>
    <dgm:pt modelId="{31969EB0-12A6-9747-8E56-E8491D1BCFFD}" type="parTrans" cxnId="{E3F8519F-718A-1341-8150-E61CC9458AFE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5888A70E-1A52-154D-B58A-EB72C1917CC7}" type="sibTrans" cxnId="{E3F8519F-718A-1341-8150-E61CC9458AFE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06F9A58-4246-584F-A0F4-F059274CF564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动态调整无需修改代码</a:t>
          </a:r>
        </a:p>
      </dgm:t>
    </dgm:pt>
    <dgm:pt modelId="{CDD223B8-CD22-2F48-9801-0E740DF6F204}" type="parTrans" cxnId="{1CF2972A-D99E-2A43-800B-15BE2DE40DD1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57EE7D6-3FF0-2F4B-99B4-3026116301FD}" type="sibTrans" cxnId="{1CF2972A-D99E-2A43-800B-15BE2DE40DD1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EA3DE2F3-B2BD-7249-B3EC-3DD7AE22DDFD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强适应性支持</a:t>
          </a:r>
        </a:p>
      </dgm:t>
    </dgm:pt>
    <dgm:pt modelId="{98BDA591-EC60-5C45-ACD9-0BE242109404}" type="parTrans" cxnId="{D7FAE997-D102-5B43-BED0-BF4472A3E740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B349CB3-3C06-754C-ACEF-60A548DBA716}" type="sibTrans" cxnId="{D7FAE997-D102-5B43-BED0-BF4472A3E740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CBA8C024-E6E9-564F-8831-C30860169D70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配置项目覆盖</a:t>
          </a:r>
        </a:p>
      </dgm:t>
    </dgm:pt>
    <dgm:pt modelId="{C0365E16-F883-4648-B7A1-74953F942C1C}" type="parTrans" cxnId="{C3EA0BB1-B67C-794A-ADCB-896211BDDA4C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2A101D29-84BE-D249-966A-EFEEDB823370}" type="sibTrans" cxnId="{C3EA0BB1-B67C-794A-ADCB-896211BDDA4C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33BB1A70-C0F6-1C47-BC8F-A2E796AF4D24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罚款费率设置</a:t>
          </a:r>
        </a:p>
      </dgm:t>
    </dgm:pt>
    <dgm:pt modelId="{4212E1FD-EB98-414B-BA51-71FE251D0B7B}" type="parTrans" cxnId="{24AE35CA-49C9-DA47-AA88-A75BDEBEDBC8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18E2ECA0-A4C9-1B44-8AA5-5645C4F17DD2}" type="sibTrans" cxnId="{24AE35CA-49C9-DA47-AA88-A75BDEBEDBC8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9136F7B-FF2F-A44E-A9F0-305E58AF79F2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借阅期限配置</a:t>
          </a:r>
        </a:p>
      </dgm:t>
    </dgm:pt>
    <dgm:pt modelId="{FFB90CBC-BF1A-E94D-AC6C-011F7FDFFB50}" type="parTrans" cxnId="{4CD130DB-030C-264D-B73B-6FC8E158E802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713CACA-6340-3847-A029-7D089A883EC0}" type="sibTrans" cxnId="{4CD130DB-030C-264D-B73B-6FC8E158E802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F3C6667D-8195-A644-AE37-4D787A59AEC6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冻结阈值管理</a:t>
          </a:r>
        </a:p>
      </dgm:t>
    </dgm:pt>
    <dgm:pt modelId="{3858BF6F-6785-A240-9DE8-CCD84CC38162}" type="parTrans" cxnId="{D40E5BE7-238F-B145-BAE8-04629BE01A1A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BE87B5CD-1898-4B44-976A-F0E7671E18F5}" type="sibTrans" cxnId="{D40E5BE7-238F-B145-BAE8-04629BE01A1A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03CEED39-4163-CE44-8841-D9682CBB5054}">
      <dgm:prSet custT="1"/>
      <dgm:spPr/>
      <dgm:t>
        <a:bodyPr/>
        <a:lstStyle/>
        <a:p>
          <a:r>
            <a:rPr lang="zh-CN" altLang="en-US" sz="2000">
              <a:latin typeface="PingFang SC" panose="020B0400000000000000" pitchFamily="34" charset="-122"/>
              <a:ea typeface="PingFang SC" panose="020B0400000000000000" pitchFamily="34" charset="-122"/>
            </a:rPr>
            <a:t>最大借阅量控制</a:t>
          </a:r>
        </a:p>
      </dgm:t>
    </dgm:pt>
    <dgm:pt modelId="{1847497A-7C5A-A941-9523-148E9654F105}" type="parTrans" cxnId="{6A321DBC-3B18-C046-96AB-D5E39957C06E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7C7C32C1-809A-CD4E-9861-DC1BDAAB6CDE}" type="sibTrans" cxnId="{6A321DBC-3B18-C046-96AB-D5E39957C06E}">
      <dgm:prSet/>
      <dgm:spPr/>
      <dgm:t>
        <a:bodyPr/>
        <a:lstStyle/>
        <a:p>
          <a:endParaRPr lang="zh-CN" altLang="en-US" sz="1200">
            <a:latin typeface="PingFang SC" panose="020B0400000000000000" pitchFamily="34" charset="-122"/>
            <a:ea typeface="PingFang SC" panose="020B0400000000000000" pitchFamily="34" charset="-122"/>
          </a:endParaRPr>
        </a:p>
      </dgm:t>
    </dgm:pt>
    <dgm:pt modelId="{6D48F833-2386-FF43-93DF-F14C82567DF2}" type="pres">
      <dgm:prSet presAssocID="{0820ACCC-EB88-484D-B2B3-2F687CF66362}" presName="Name0" presStyleCnt="0">
        <dgm:presLayoutVars>
          <dgm:dir/>
          <dgm:animLvl val="lvl"/>
          <dgm:resizeHandles val="exact"/>
        </dgm:presLayoutVars>
      </dgm:prSet>
      <dgm:spPr/>
    </dgm:pt>
    <dgm:pt modelId="{7F7A0E67-FC46-1B4C-8103-6B12C120A1EA}" type="pres">
      <dgm:prSet presAssocID="{66D749F3-F40F-F74B-A0D8-0CF08BB9DADA}" presName="composite" presStyleCnt="0"/>
      <dgm:spPr/>
    </dgm:pt>
    <dgm:pt modelId="{BD7BBA93-E0D0-C940-BD7A-CAF088727DF7}" type="pres">
      <dgm:prSet presAssocID="{66D749F3-F40F-F74B-A0D8-0CF08BB9DAD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3FBA3BF-1A4E-234E-9FFD-B2294C3EB492}" type="pres">
      <dgm:prSet presAssocID="{66D749F3-F40F-F74B-A0D8-0CF08BB9DADA}" presName="desTx" presStyleLbl="alignAccFollowNode1" presStyleIdx="0" presStyleCnt="2">
        <dgm:presLayoutVars>
          <dgm:bulletEnabled val="1"/>
        </dgm:presLayoutVars>
      </dgm:prSet>
      <dgm:spPr/>
    </dgm:pt>
    <dgm:pt modelId="{F7829CF7-DF53-8E40-8FEC-1743912701CB}" type="pres">
      <dgm:prSet presAssocID="{F509FCF8-3F75-8549-9D47-0512479A8B9F}" presName="space" presStyleCnt="0"/>
      <dgm:spPr/>
    </dgm:pt>
    <dgm:pt modelId="{370C4302-8521-5C48-B0E4-4DC81571BB36}" type="pres">
      <dgm:prSet presAssocID="{CBA8C024-E6E9-564F-8831-C30860169D70}" presName="composite" presStyleCnt="0"/>
      <dgm:spPr/>
    </dgm:pt>
    <dgm:pt modelId="{ECAB0B95-D9E2-E347-9D16-4F5A731A8E4F}" type="pres">
      <dgm:prSet presAssocID="{CBA8C024-E6E9-564F-8831-C30860169D7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6C4D941-1182-9842-9C1A-6A841D0E4096}" type="pres">
      <dgm:prSet presAssocID="{CBA8C024-E6E9-564F-8831-C30860169D7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CF2972A-D99E-2A43-800B-15BE2DE40DD1}" srcId="{66D749F3-F40F-F74B-A0D8-0CF08BB9DADA}" destId="{E06F9A58-4246-584F-A0F4-F059274CF564}" srcOrd="1" destOrd="0" parTransId="{CDD223B8-CD22-2F48-9801-0E740DF6F204}" sibTransId="{B57EE7D6-3FF0-2F4B-99B4-3026116301FD}"/>
    <dgm:cxn modelId="{C9393D2C-8A68-3E4B-808B-6E2CC135DB52}" type="presOf" srcId="{6D2CD9AE-228F-7749-A8ED-F90C5E9AD3AC}" destId="{B3FBA3BF-1A4E-234E-9FFD-B2294C3EB492}" srcOrd="0" destOrd="0" presId="urn:microsoft.com/office/officeart/2005/8/layout/hList1"/>
    <dgm:cxn modelId="{E50A0831-E1EE-4C47-9F68-8289F95F4CD1}" type="presOf" srcId="{0820ACCC-EB88-484D-B2B3-2F687CF66362}" destId="{6D48F833-2386-FF43-93DF-F14C82567DF2}" srcOrd="0" destOrd="0" presId="urn:microsoft.com/office/officeart/2005/8/layout/hList1"/>
    <dgm:cxn modelId="{1C37B743-1FD0-9645-9B6D-DD9E3C3F3B85}" type="presOf" srcId="{F3C6667D-8195-A644-AE37-4D787A59AEC6}" destId="{06C4D941-1182-9842-9C1A-6A841D0E4096}" srcOrd="0" destOrd="2" presId="urn:microsoft.com/office/officeart/2005/8/layout/hList1"/>
    <dgm:cxn modelId="{3FAD3657-C9F3-E34D-A4E2-9154B8797A49}" type="presOf" srcId="{CBA8C024-E6E9-564F-8831-C30860169D70}" destId="{ECAB0B95-D9E2-E347-9D16-4F5A731A8E4F}" srcOrd="0" destOrd="0" presId="urn:microsoft.com/office/officeart/2005/8/layout/hList1"/>
    <dgm:cxn modelId="{D7FAE997-D102-5B43-BED0-BF4472A3E740}" srcId="{66D749F3-F40F-F74B-A0D8-0CF08BB9DADA}" destId="{EA3DE2F3-B2BD-7249-B3EC-3DD7AE22DDFD}" srcOrd="2" destOrd="0" parTransId="{98BDA591-EC60-5C45-ACD9-0BE242109404}" sibTransId="{BB349CB3-3C06-754C-ACEF-60A548DBA716}"/>
    <dgm:cxn modelId="{9E2E039A-5309-D348-90BA-27DEF2162D87}" type="presOf" srcId="{E06F9A58-4246-584F-A0F4-F059274CF564}" destId="{B3FBA3BF-1A4E-234E-9FFD-B2294C3EB492}" srcOrd="0" destOrd="1" presId="urn:microsoft.com/office/officeart/2005/8/layout/hList1"/>
    <dgm:cxn modelId="{E3F8519F-718A-1341-8150-E61CC9458AFE}" srcId="{66D749F3-F40F-F74B-A0D8-0CF08BB9DADA}" destId="{6D2CD9AE-228F-7749-A8ED-F90C5E9AD3AC}" srcOrd="0" destOrd="0" parTransId="{31969EB0-12A6-9747-8E56-E8491D1BCFFD}" sibTransId="{5888A70E-1A52-154D-B58A-EB72C1917CC7}"/>
    <dgm:cxn modelId="{9FCA04AF-834A-8949-B8F6-EF5345856B86}" type="presOf" srcId="{03CEED39-4163-CE44-8841-D9682CBB5054}" destId="{06C4D941-1182-9842-9C1A-6A841D0E4096}" srcOrd="0" destOrd="3" presId="urn:microsoft.com/office/officeart/2005/8/layout/hList1"/>
    <dgm:cxn modelId="{C3EA0BB1-B67C-794A-ADCB-896211BDDA4C}" srcId="{0820ACCC-EB88-484D-B2B3-2F687CF66362}" destId="{CBA8C024-E6E9-564F-8831-C30860169D70}" srcOrd="1" destOrd="0" parTransId="{C0365E16-F883-4648-B7A1-74953F942C1C}" sibTransId="{2A101D29-84BE-D249-966A-EFEEDB823370}"/>
    <dgm:cxn modelId="{6A321DBC-3B18-C046-96AB-D5E39957C06E}" srcId="{CBA8C024-E6E9-564F-8831-C30860169D70}" destId="{03CEED39-4163-CE44-8841-D9682CBB5054}" srcOrd="3" destOrd="0" parTransId="{1847497A-7C5A-A941-9523-148E9654F105}" sibTransId="{7C7C32C1-809A-CD4E-9861-DC1BDAAB6CDE}"/>
    <dgm:cxn modelId="{24AE35CA-49C9-DA47-AA88-A75BDEBEDBC8}" srcId="{CBA8C024-E6E9-564F-8831-C30860169D70}" destId="{33BB1A70-C0F6-1C47-BC8F-A2E796AF4D24}" srcOrd="0" destOrd="0" parTransId="{4212E1FD-EB98-414B-BA51-71FE251D0B7B}" sibTransId="{18E2ECA0-A4C9-1B44-8AA5-5645C4F17DD2}"/>
    <dgm:cxn modelId="{4CD130DB-030C-264D-B73B-6FC8E158E802}" srcId="{CBA8C024-E6E9-564F-8831-C30860169D70}" destId="{B9136F7B-FF2F-A44E-A9F0-305E58AF79F2}" srcOrd="1" destOrd="0" parTransId="{FFB90CBC-BF1A-E94D-AC6C-011F7FDFFB50}" sibTransId="{0713CACA-6340-3847-A029-7D089A883EC0}"/>
    <dgm:cxn modelId="{E0EC61DC-6BD7-7D40-9C4E-E29589BF632A}" type="presOf" srcId="{66D749F3-F40F-F74B-A0D8-0CF08BB9DADA}" destId="{BD7BBA93-E0D0-C940-BD7A-CAF088727DF7}" srcOrd="0" destOrd="0" presId="urn:microsoft.com/office/officeart/2005/8/layout/hList1"/>
    <dgm:cxn modelId="{D40E5BE7-238F-B145-BAE8-04629BE01A1A}" srcId="{CBA8C024-E6E9-564F-8831-C30860169D70}" destId="{F3C6667D-8195-A644-AE37-4D787A59AEC6}" srcOrd="2" destOrd="0" parTransId="{3858BF6F-6785-A240-9DE8-CCD84CC38162}" sibTransId="{BE87B5CD-1898-4B44-976A-F0E7671E18F5}"/>
    <dgm:cxn modelId="{9EA0C2EB-F6B1-C74A-9A7B-423C13723F14}" type="presOf" srcId="{EA3DE2F3-B2BD-7249-B3EC-3DD7AE22DDFD}" destId="{B3FBA3BF-1A4E-234E-9FFD-B2294C3EB492}" srcOrd="0" destOrd="2" presId="urn:microsoft.com/office/officeart/2005/8/layout/hList1"/>
    <dgm:cxn modelId="{F6D446EC-FC0A-084F-A811-144C63BC01BC}" type="presOf" srcId="{33BB1A70-C0F6-1C47-BC8F-A2E796AF4D24}" destId="{06C4D941-1182-9842-9C1A-6A841D0E4096}" srcOrd="0" destOrd="0" presId="urn:microsoft.com/office/officeart/2005/8/layout/hList1"/>
    <dgm:cxn modelId="{F8596CF1-D22A-A64C-88B6-87928420241F}" type="presOf" srcId="{B9136F7B-FF2F-A44E-A9F0-305E58AF79F2}" destId="{06C4D941-1182-9842-9C1A-6A841D0E4096}" srcOrd="0" destOrd="1" presId="urn:microsoft.com/office/officeart/2005/8/layout/hList1"/>
    <dgm:cxn modelId="{9CD45DF6-B937-C548-A30B-3E09649D50BF}" srcId="{0820ACCC-EB88-484D-B2B3-2F687CF66362}" destId="{66D749F3-F40F-F74B-A0D8-0CF08BB9DADA}" srcOrd="0" destOrd="0" parTransId="{E6ED2109-AC3D-E842-A338-87418CAE85D6}" sibTransId="{F509FCF8-3F75-8549-9D47-0512479A8B9F}"/>
    <dgm:cxn modelId="{D35FD7D3-D5FA-D44C-9B77-E23F128E40CA}" type="presParOf" srcId="{6D48F833-2386-FF43-93DF-F14C82567DF2}" destId="{7F7A0E67-FC46-1B4C-8103-6B12C120A1EA}" srcOrd="0" destOrd="0" presId="urn:microsoft.com/office/officeart/2005/8/layout/hList1"/>
    <dgm:cxn modelId="{6A5FD2B0-3AB7-1F4F-8891-DB1DC5CDE534}" type="presParOf" srcId="{7F7A0E67-FC46-1B4C-8103-6B12C120A1EA}" destId="{BD7BBA93-E0D0-C940-BD7A-CAF088727DF7}" srcOrd="0" destOrd="0" presId="urn:microsoft.com/office/officeart/2005/8/layout/hList1"/>
    <dgm:cxn modelId="{095236CE-003D-FE4C-AF1E-5A6AF7086D98}" type="presParOf" srcId="{7F7A0E67-FC46-1B4C-8103-6B12C120A1EA}" destId="{B3FBA3BF-1A4E-234E-9FFD-B2294C3EB492}" srcOrd="1" destOrd="0" presId="urn:microsoft.com/office/officeart/2005/8/layout/hList1"/>
    <dgm:cxn modelId="{AE2AF578-B58E-EB41-9991-94B887758228}" type="presParOf" srcId="{6D48F833-2386-FF43-93DF-F14C82567DF2}" destId="{F7829CF7-DF53-8E40-8FEC-1743912701CB}" srcOrd="1" destOrd="0" presId="urn:microsoft.com/office/officeart/2005/8/layout/hList1"/>
    <dgm:cxn modelId="{2EC04213-AF90-DD42-A3A2-AE7E13A27FF3}" type="presParOf" srcId="{6D48F833-2386-FF43-93DF-F14C82567DF2}" destId="{370C4302-8521-5C48-B0E4-4DC81571BB36}" srcOrd="2" destOrd="0" presId="urn:microsoft.com/office/officeart/2005/8/layout/hList1"/>
    <dgm:cxn modelId="{4C326F21-D136-0C4E-8D89-6FB2D8020A44}" type="presParOf" srcId="{370C4302-8521-5C48-B0E4-4DC81571BB36}" destId="{ECAB0B95-D9E2-E347-9D16-4F5A731A8E4F}" srcOrd="0" destOrd="0" presId="urn:microsoft.com/office/officeart/2005/8/layout/hList1"/>
    <dgm:cxn modelId="{DF462285-693A-6A47-BF36-5EE3C4867804}" type="presParOf" srcId="{370C4302-8521-5C48-B0E4-4DC81571BB36}" destId="{06C4D941-1182-9842-9C1A-6A841D0E40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95A88-763A-204D-AEBE-D7570CB201D1}">
      <dsp:nvSpPr>
        <dsp:cNvPr id="0" name=""/>
        <dsp:cNvSpPr/>
      </dsp:nvSpPr>
      <dsp:spPr>
        <a:xfrm>
          <a:off x="3005" y="495612"/>
          <a:ext cx="2930524" cy="10126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传统图书管理模式的局限性</a:t>
          </a:r>
        </a:p>
      </dsp:txBody>
      <dsp:txXfrm>
        <a:off x="3005" y="495612"/>
        <a:ext cx="2930524" cy="1012625"/>
      </dsp:txXfrm>
    </dsp:sp>
    <dsp:sp modelId="{B016E67B-09DF-4745-8E4C-8B61D8847EA3}">
      <dsp:nvSpPr>
        <dsp:cNvPr id="0" name=""/>
        <dsp:cNvSpPr/>
      </dsp:nvSpPr>
      <dsp:spPr>
        <a:xfrm>
          <a:off x="3005" y="1508238"/>
          <a:ext cx="2930524" cy="208963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手工操作效率低下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数据管理不规范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查询检索困难</a:t>
          </a:r>
        </a:p>
      </dsp:txBody>
      <dsp:txXfrm>
        <a:off x="3005" y="1508238"/>
        <a:ext cx="2930524" cy="2089631"/>
      </dsp:txXfrm>
    </dsp:sp>
    <dsp:sp modelId="{940ADB90-98CE-1042-8665-3E0CF5B7ECDB}">
      <dsp:nvSpPr>
        <dsp:cNvPr id="0" name=""/>
        <dsp:cNvSpPr/>
      </dsp:nvSpPr>
      <dsp:spPr>
        <a:xfrm>
          <a:off x="3343804" y="495612"/>
          <a:ext cx="2930524" cy="10126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智能化服务需求日益增长</a:t>
          </a:r>
        </a:p>
      </dsp:txBody>
      <dsp:txXfrm>
        <a:off x="3343804" y="495612"/>
        <a:ext cx="2930524" cy="1012625"/>
      </dsp:txXfrm>
    </dsp:sp>
    <dsp:sp modelId="{1EFDBCE5-C33A-8F45-8837-1E25283C8F92}">
      <dsp:nvSpPr>
        <dsp:cNvPr id="0" name=""/>
        <dsp:cNvSpPr/>
      </dsp:nvSpPr>
      <dsp:spPr>
        <a:xfrm>
          <a:off x="3343804" y="1508238"/>
          <a:ext cx="2930524" cy="208963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用户体验要求提升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管理效率要求提高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决策支持需求迫切</a:t>
          </a:r>
        </a:p>
      </dsp:txBody>
      <dsp:txXfrm>
        <a:off x="3343804" y="1508238"/>
        <a:ext cx="2930524" cy="2089631"/>
      </dsp:txXfrm>
    </dsp:sp>
    <dsp:sp modelId="{5AB93D84-743E-ED45-B2C5-A5C1BB17ECC8}">
      <dsp:nvSpPr>
        <dsp:cNvPr id="0" name=""/>
        <dsp:cNvSpPr/>
      </dsp:nvSpPr>
      <dsp:spPr>
        <a:xfrm>
          <a:off x="6684602" y="495612"/>
          <a:ext cx="2930524" cy="10126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现代化图书管理系统的必要性</a:t>
          </a:r>
        </a:p>
      </dsp:txBody>
      <dsp:txXfrm>
        <a:off x="6684602" y="495612"/>
        <a:ext cx="2930524" cy="1012625"/>
      </dsp:txXfrm>
    </dsp:sp>
    <dsp:sp modelId="{BC97206A-D3EF-A342-8CE1-7429F21B7F70}">
      <dsp:nvSpPr>
        <dsp:cNvPr id="0" name=""/>
        <dsp:cNvSpPr/>
      </dsp:nvSpPr>
      <dsp:spPr>
        <a:xfrm>
          <a:off x="6684602" y="1508238"/>
          <a:ext cx="2930524" cy="208963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自动化处理日常事务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提供便捷查询统计功能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实现智能化推荐服务</a:t>
          </a:r>
        </a:p>
      </dsp:txBody>
      <dsp:txXfrm>
        <a:off x="6684602" y="1508238"/>
        <a:ext cx="2930524" cy="20896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00BA6-4988-514A-94A0-E168C6B763BC}">
      <dsp:nvSpPr>
        <dsp:cNvPr id="0" name=""/>
        <dsp:cNvSpPr/>
      </dsp:nvSpPr>
      <dsp:spPr>
        <a:xfrm rot="5400000">
          <a:off x="2450382" y="-842541"/>
          <a:ext cx="791681" cy="267879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方便快捷查找图书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了解详细信息和可借状态</a:t>
          </a:r>
        </a:p>
      </dsp:txBody>
      <dsp:txXfrm rot="-5400000">
        <a:off x="1506824" y="139664"/>
        <a:ext cx="2640151" cy="714387"/>
      </dsp:txXfrm>
    </dsp:sp>
    <dsp:sp modelId="{6661665D-B44D-0146-A5E2-AE21B9FE575E}">
      <dsp:nvSpPr>
        <dsp:cNvPr id="0" name=""/>
        <dsp:cNvSpPr/>
      </dsp:nvSpPr>
      <dsp:spPr>
        <a:xfrm>
          <a:off x="0" y="2057"/>
          <a:ext cx="1506824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获取图书信息</a:t>
          </a:r>
        </a:p>
      </dsp:txBody>
      <dsp:txXfrm>
        <a:off x="48308" y="50365"/>
        <a:ext cx="1410208" cy="892985"/>
      </dsp:txXfrm>
    </dsp:sp>
    <dsp:sp modelId="{D5010AE8-5D6A-B645-B36C-D60D9F16D349}">
      <dsp:nvSpPr>
        <dsp:cNvPr id="0" name=""/>
        <dsp:cNvSpPr/>
      </dsp:nvSpPr>
      <dsp:spPr>
        <a:xfrm rot="5400000">
          <a:off x="2450382" y="196540"/>
          <a:ext cx="791681" cy="267879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借阅图书处理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续借和预约服务</a:t>
          </a:r>
        </a:p>
      </dsp:txBody>
      <dsp:txXfrm rot="-5400000">
        <a:off x="1506824" y="1178746"/>
        <a:ext cx="2640151" cy="714387"/>
      </dsp:txXfrm>
    </dsp:sp>
    <dsp:sp modelId="{F3D5262F-7369-624D-AB12-8790FDB2A422}">
      <dsp:nvSpPr>
        <dsp:cNvPr id="0" name=""/>
        <dsp:cNvSpPr/>
      </dsp:nvSpPr>
      <dsp:spPr>
        <a:xfrm>
          <a:off x="0" y="1041139"/>
          <a:ext cx="1506824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获取服务</a:t>
          </a:r>
        </a:p>
      </dsp:txBody>
      <dsp:txXfrm>
        <a:off x="48308" y="1089447"/>
        <a:ext cx="1410208" cy="892985"/>
      </dsp:txXfrm>
    </dsp:sp>
    <dsp:sp modelId="{5D6C6136-8BA9-9C4A-855E-558BD5B0F43D}">
      <dsp:nvSpPr>
        <dsp:cNvPr id="0" name=""/>
        <dsp:cNvSpPr/>
      </dsp:nvSpPr>
      <dsp:spPr>
        <a:xfrm rot="5400000">
          <a:off x="2450382" y="1235622"/>
          <a:ext cx="791681" cy="267879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查看借阅历史和当前状态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罚款查询和缴纳</a:t>
          </a:r>
        </a:p>
      </dsp:txBody>
      <dsp:txXfrm rot="-5400000">
        <a:off x="1506824" y="2217828"/>
        <a:ext cx="2640151" cy="714387"/>
      </dsp:txXfrm>
    </dsp:sp>
    <dsp:sp modelId="{216055AA-3CF5-4244-B7F9-70F53B30A60A}">
      <dsp:nvSpPr>
        <dsp:cNvPr id="0" name=""/>
        <dsp:cNvSpPr/>
      </dsp:nvSpPr>
      <dsp:spPr>
        <a:xfrm>
          <a:off x="0" y="2080221"/>
          <a:ext cx="1506824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管理个人账户</a:t>
          </a:r>
        </a:p>
      </dsp:txBody>
      <dsp:txXfrm>
        <a:off x="48308" y="2128529"/>
        <a:ext cx="1410208" cy="892985"/>
      </dsp:txXfrm>
    </dsp:sp>
    <dsp:sp modelId="{82CC6538-456B-6444-8245-6295F677BF13}">
      <dsp:nvSpPr>
        <dsp:cNvPr id="0" name=""/>
        <dsp:cNvSpPr/>
      </dsp:nvSpPr>
      <dsp:spPr>
        <a:xfrm rot="5400000">
          <a:off x="2450382" y="2274704"/>
          <a:ext cx="791681" cy="267879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对图书发表评价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接收个性化推荐</a:t>
          </a:r>
        </a:p>
      </dsp:txBody>
      <dsp:txXfrm rot="-5400000">
        <a:off x="1506824" y="3256910"/>
        <a:ext cx="2640151" cy="714387"/>
      </dsp:txXfrm>
    </dsp:sp>
    <dsp:sp modelId="{F5942DC0-B36A-164B-B705-60FA8C669479}">
      <dsp:nvSpPr>
        <dsp:cNvPr id="0" name=""/>
        <dsp:cNvSpPr/>
      </dsp:nvSpPr>
      <dsp:spPr>
        <a:xfrm>
          <a:off x="0" y="3119302"/>
          <a:ext cx="1506824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参与社区互动</a:t>
          </a:r>
        </a:p>
      </dsp:txBody>
      <dsp:txXfrm>
        <a:off x="48308" y="3167610"/>
        <a:ext cx="1410208" cy="8929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818D5-E890-F444-B47A-483E1B2A7A0E}">
      <dsp:nvSpPr>
        <dsp:cNvPr id="0" name=""/>
        <dsp:cNvSpPr/>
      </dsp:nvSpPr>
      <dsp:spPr>
        <a:xfrm rot="5400000">
          <a:off x="2849137" y="-1030190"/>
          <a:ext cx="791681" cy="305409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图书和学生信息管理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批量操作支持</a:t>
          </a:r>
        </a:p>
      </dsp:txBody>
      <dsp:txXfrm rot="-5400000">
        <a:off x="1717930" y="139664"/>
        <a:ext cx="3015449" cy="714387"/>
      </dsp:txXfrm>
    </dsp:sp>
    <dsp:sp modelId="{06528245-5E1F-414A-9332-9C1562AC3B94}">
      <dsp:nvSpPr>
        <dsp:cNvPr id="0" name=""/>
        <dsp:cNvSpPr/>
      </dsp:nvSpPr>
      <dsp:spPr>
        <a:xfrm>
          <a:off x="0" y="2057"/>
          <a:ext cx="1717929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核心数据管理</a:t>
          </a:r>
        </a:p>
      </dsp:txBody>
      <dsp:txXfrm>
        <a:off x="48308" y="50365"/>
        <a:ext cx="1621313" cy="892985"/>
      </dsp:txXfrm>
    </dsp:sp>
    <dsp:sp modelId="{F093190B-133B-EA4B-8FD3-40CC24102068}">
      <dsp:nvSpPr>
        <dsp:cNvPr id="0" name=""/>
        <dsp:cNvSpPr/>
      </dsp:nvSpPr>
      <dsp:spPr>
        <a:xfrm rot="5400000">
          <a:off x="2849137" y="8891"/>
          <a:ext cx="791681" cy="305409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借阅归还续借处理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预约队列管理</a:t>
          </a:r>
        </a:p>
      </dsp:txBody>
      <dsp:txXfrm rot="-5400000">
        <a:off x="1717930" y="1178746"/>
        <a:ext cx="3015449" cy="714387"/>
      </dsp:txXfrm>
    </dsp:sp>
    <dsp:sp modelId="{9781DE18-6F48-4244-811C-DAE1B516F739}">
      <dsp:nvSpPr>
        <dsp:cNvPr id="0" name=""/>
        <dsp:cNvSpPr/>
      </dsp:nvSpPr>
      <dsp:spPr>
        <a:xfrm>
          <a:off x="0" y="1041139"/>
          <a:ext cx="1717929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业务流程处理</a:t>
          </a:r>
        </a:p>
      </dsp:txBody>
      <dsp:txXfrm>
        <a:off x="48308" y="1089447"/>
        <a:ext cx="1621313" cy="892985"/>
      </dsp:txXfrm>
    </dsp:sp>
    <dsp:sp modelId="{4319EB9A-23E7-684D-A686-9205857DA817}">
      <dsp:nvSpPr>
        <dsp:cNvPr id="0" name=""/>
        <dsp:cNvSpPr/>
      </dsp:nvSpPr>
      <dsp:spPr>
        <a:xfrm rot="5400000">
          <a:off x="2849137" y="1047972"/>
          <a:ext cx="791681" cy="305409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图书遗失损坏处理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罚款记录管理</a:t>
          </a:r>
        </a:p>
      </dsp:txBody>
      <dsp:txXfrm rot="-5400000">
        <a:off x="1717930" y="2217827"/>
        <a:ext cx="3015449" cy="714387"/>
      </dsp:txXfrm>
    </dsp:sp>
    <dsp:sp modelId="{3F6CCF05-6784-944F-94BA-2E13AA3C7E6C}">
      <dsp:nvSpPr>
        <dsp:cNvPr id="0" name=""/>
        <dsp:cNvSpPr/>
      </dsp:nvSpPr>
      <dsp:spPr>
        <a:xfrm>
          <a:off x="0" y="2080220"/>
          <a:ext cx="1717929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 dirty="0">
              <a:latin typeface="PingFang SC" panose="020B0400000000000000" pitchFamily="34" charset="-122"/>
              <a:ea typeface="PingFang SC" panose="020B0400000000000000" pitchFamily="34" charset="-122"/>
            </a:rPr>
            <a:t>异常处理</a:t>
          </a:r>
        </a:p>
      </dsp:txBody>
      <dsp:txXfrm>
        <a:off x="48308" y="2128528"/>
        <a:ext cx="1621313" cy="892985"/>
      </dsp:txXfrm>
    </dsp:sp>
    <dsp:sp modelId="{40A4AF47-AF18-BC4C-8E3E-4FAB461AEA9F}">
      <dsp:nvSpPr>
        <dsp:cNvPr id="0" name=""/>
        <dsp:cNvSpPr/>
      </dsp:nvSpPr>
      <dsp:spPr>
        <a:xfrm rot="5400000">
          <a:off x="2849137" y="2087054"/>
          <a:ext cx="791681" cy="305409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统计报表生成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400" kern="1200">
              <a:latin typeface="PingFang SC" panose="020B0400000000000000" pitchFamily="34" charset="-122"/>
              <a:ea typeface="PingFang SC" panose="020B0400000000000000" pitchFamily="34" charset="-122"/>
            </a:rPr>
            <a:t>运营状况分析</a:t>
          </a:r>
        </a:p>
      </dsp:txBody>
      <dsp:txXfrm rot="-5400000">
        <a:off x="1717930" y="3256909"/>
        <a:ext cx="3015449" cy="714387"/>
      </dsp:txXfrm>
    </dsp:sp>
    <dsp:sp modelId="{04883067-E2E0-5045-B4A2-963F0970438A}">
      <dsp:nvSpPr>
        <dsp:cNvPr id="0" name=""/>
        <dsp:cNvSpPr/>
      </dsp:nvSpPr>
      <dsp:spPr>
        <a:xfrm>
          <a:off x="0" y="3119302"/>
          <a:ext cx="1717929" cy="9896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900" kern="1200">
              <a:latin typeface="PingFang SC" panose="020B0400000000000000" pitchFamily="34" charset="-122"/>
              <a:ea typeface="PingFang SC" panose="020B0400000000000000" pitchFamily="34" charset="-122"/>
            </a:rPr>
            <a:t>系统监控分析</a:t>
          </a:r>
        </a:p>
      </dsp:txBody>
      <dsp:txXfrm>
        <a:off x="48308" y="3167610"/>
        <a:ext cx="1621313" cy="8929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F9A89-B6CC-1947-8B5F-CDC91AE2E363}">
      <dsp:nvSpPr>
        <dsp:cNvPr id="0" name=""/>
        <dsp:cNvSpPr/>
      </dsp:nvSpPr>
      <dsp:spPr>
        <a:xfrm rot="5400000">
          <a:off x="6344251" y="-2832540"/>
          <a:ext cx="392158" cy="615560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学生和管理员账户管理</a:t>
          </a:r>
        </a:p>
      </dsp:txBody>
      <dsp:txXfrm rot="-5400000">
        <a:off x="3462528" y="68327"/>
        <a:ext cx="6136461" cy="353870"/>
      </dsp:txXfrm>
    </dsp:sp>
    <dsp:sp modelId="{F61CB91E-56A3-664B-912D-F92C4E49B519}">
      <dsp:nvSpPr>
        <dsp:cNvPr id="0" name=""/>
        <dsp:cNvSpPr/>
      </dsp:nvSpPr>
      <dsp:spPr>
        <a:xfrm>
          <a:off x="0" y="162"/>
          <a:ext cx="3462527" cy="4901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用户管理模块</a:t>
          </a:r>
        </a:p>
      </dsp:txBody>
      <dsp:txXfrm>
        <a:off x="23929" y="24091"/>
        <a:ext cx="3414669" cy="442340"/>
      </dsp:txXfrm>
    </dsp:sp>
    <dsp:sp modelId="{53E291F3-629D-5540-B7C4-CE81C35C21A1}">
      <dsp:nvSpPr>
        <dsp:cNvPr id="0" name=""/>
        <dsp:cNvSpPr/>
      </dsp:nvSpPr>
      <dsp:spPr>
        <a:xfrm rot="5400000">
          <a:off x="6344251" y="-2317832"/>
          <a:ext cx="392158" cy="615560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图书信息维护和库存管理</a:t>
          </a:r>
        </a:p>
      </dsp:txBody>
      <dsp:txXfrm rot="-5400000">
        <a:off x="3462528" y="583035"/>
        <a:ext cx="6136461" cy="353870"/>
      </dsp:txXfrm>
    </dsp:sp>
    <dsp:sp modelId="{B0B6A7A0-6902-504C-84DD-FD54D071A939}">
      <dsp:nvSpPr>
        <dsp:cNvPr id="0" name=""/>
        <dsp:cNvSpPr/>
      </dsp:nvSpPr>
      <dsp:spPr>
        <a:xfrm>
          <a:off x="0" y="514870"/>
          <a:ext cx="3462527" cy="4901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图书管理模块</a:t>
          </a:r>
        </a:p>
      </dsp:txBody>
      <dsp:txXfrm>
        <a:off x="23929" y="538799"/>
        <a:ext cx="3414669" cy="442340"/>
      </dsp:txXfrm>
    </dsp:sp>
    <dsp:sp modelId="{499E816E-39C8-2141-97DB-5ED3CB63D9E6}">
      <dsp:nvSpPr>
        <dsp:cNvPr id="0" name=""/>
        <dsp:cNvSpPr/>
      </dsp:nvSpPr>
      <dsp:spPr>
        <a:xfrm rot="5400000">
          <a:off x="6344251" y="-1803124"/>
          <a:ext cx="392158" cy="615560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借阅流程和历史记录管理</a:t>
          </a:r>
        </a:p>
      </dsp:txBody>
      <dsp:txXfrm rot="-5400000">
        <a:off x="3462528" y="1097743"/>
        <a:ext cx="6136461" cy="353870"/>
      </dsp:txXfrm>
    </dsp:sp>
    <dsp:sp modelId="{1386178D-096C-4D41-AE28-0A8FE7641F2F}">
      <dsp:nvSpPr>
        <dsp:cNvPr id="0" name=""/>
        <dsp:cNvSpPr/>
      </dsp:nvSpPr>
      <dsp:spPr>
        <a:xfrm>
          <a:off x="0" y="1029579"/>
          <a:ext cx="3462527" cy="4901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借阅管理模块</a:t>
          </a:r>
        </a:p>
      </dsp:txBody>
      <dsp:txXfrm>
        <a:off x="23929" y="1053508"/>
        <a:ext cx="3414669" cy="442340"/>
      </dsp:txXfrm>
    </dsp:sp>
    <dsp:sp modelId="{C62A2A0B-D568-D043-A5F8-32498D5118BB}">
      <dsp:nvSpPr>
        <dsp:cNvPr id="0" name=""/>
        <dsp:cNvSpPr/>
      </dsp:nvSpPr>
      <dsp:spPr>
        <a:xfrm rot="5400000">
          <a:off x="6344251" y="-1288415"/>
          <a:ext cx="392158" cy="6155605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预约申请和队列管理</a:t>
          </a:r>
        </a:p>
      </dsp:txBody>
      <dsp:txXfrm rot="-5400000">
        <a:off x="3462528" y="1612452"/>
        <a:ext cx="6136461" cy="353870"/>
      </dsp:txXfrm>
    </dsp:sp>
    <dsp:sp modelId="{0F8A9F0B-CE84-F743-A0B1-D027AF06CC12}">
      <dsp:nvSpPr>
        <dsp:cNvPr id="0" name=""/>
        <dsp:cNvSpPr/>
      </dsp:nvSpPr>
      <dsp:spPr>
        <a:xfrm>
          <a:off x="0" y="1544287"/>
          <a:ext cx="3462527" cy="4901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预约管理模块</a:t>
          </a:r>
        </a:p>
      </dsp:txBody>
      <dsp:txXfrm>
        <a:off x="23929" y="1568216"/>
        <a:ext cx="3414669" cy="442340"/>
      </dsp:txXfrm>
    </dsp:sp>
    <dsp:sp modelId="{519A367A-0C57-C348-9692-0C07F05718A7}">
      <dsp:nvSpPr>
        <dsp:cNvPr id="0" name=""/>
        <dsp:cNvSpPr/>
      </dsp:nvSpPr>
      <dsp:spPr>
        <a:xfrm rot="5400000">
          <a:off x="6344251" y="-773707"/>
          <a:ext cx="392158" cy="6155605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罚款计算和缴费处理</a:t>
          </a:r>
        </a:p>
      </dsp:txBody>
      <dsp:txXfrm rot="-5400000">
        <a:off x="3462528" y="2127160"/>
        <a:ext cx="6136461" cy="353870"/>
      </dsp:txXfrm>
    </dsp:sp>
    <dsp:sp modelId="{EE562FEA-8F53-D248-9947-8E908C9A0987}">
      <dsp:nvSpPr>
        <dsp:cNvPr id="0" name=""/>
        <dsp:cNvSpPr/>
      </dsp:nvSpPr>
      <dsp:spPr>
        <a:xfrm>
          <a:off x="0" y="2058995"/>
          <a:ext cx="3462527" cy="49019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罚款管理模块</a:t>
          </a:r>
        </a:p>
      </dsp:txBody>
      <dsp:txXfrm>
        <a:off x="23929" y="2082924"/>
        <a:ext cx="3414669" cy="442340"/>
      </dsp:txXfrm>
    </dsp:sp>
    <dsp:sp modelId="{553F6DA5-F98D-1C49-ACE1-EB4CAC5F0DF9}">
      <dsp:nvSpPr>
        <dsp:cNvPr id="0" name=""/>
        <dsp:cNvSpPr/>
      </dsp:nvSpPr>
      <dsp:spPr>
        <a:xfrm rot="5400000">
          <a:off x="6344251" y="-258998"/>
          <a:ext cx="392158" cy="615560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图书评价和智能推荐</a:t>
          </a:r>
        </a:p>
      </dsp:txBody>
      <dsp:txXfrm rot="-5400000">
        <a:off x="3462528" y="2641869"/>
        <a:ext cx="6136461" cy="353870"/>
      </dsp:txXfrm>
    </dsp:sp>
    <dsp:sp modelId="{ECEFA642-22BB-D845-BEE6-66D6E8BB255B}">
      <dsp:nvSpPr>
        <dsp:cNvPr id="0" name=""/>
        <dsp:cNvSpPr/>
      </dsp:nvSpPr>
      <dsp:spPr>
        <a:xfrm>
          <a:off x="0" y="2573704"/>
          <a:ext cx="3462527" cy="4901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评价与推荐模块</a:t>
          </a:r>
        </a:p>
      </dsp:txBody>
      <dsp:txXfrm>
        <a:off x="23929" y="2597633"/>
        <a:ext cx="3414669" cy="442340"/>
      </dsp:txXfrm>
    </dsp:sp>
    <dsp:sp modelId="{F9093410-F978-BE40-A87E-B659EEE47700}">
      <dsp:nvSpPr>
        <dsp:cNvPr id="0" name=""/>
        <dsp:cNvSpPr/>
      </dsp:nvSpPr>
      <dsp:spPr>
        <a:xfrm rot="5400000">
          <a:off x="6344251" y="255709"/>
          <a:ext cx="392158" cy="615560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全局参数配置管理</a:t>
          </a:r>
        </a:p>
      </dsp:txBody>
      <dsp:txXfrm rot="-5400000">
        <a:off x="3462528" y="3156576"/>
        <a:ext cx="6136461" cy="353870"/>
      </dsp:txXfrm>
    </dsp:sp>
    <dsp:sp modelId="{341B75F1-4266-6146-AA74-8C17EC463D52}">
      <dsp:nvSpPr>
        <dsp:cNvPr id="0" name=""/>
        <dsp:cNvSpPr/>
      </dsp:nvSpPr>
      <dsp:spPr>
        <a:xfrm>
          <a:off x="0" y="3088412"/>
          <a:ext cx="3462527" cy="4901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系统设置模块</a:t>
          </a:r>
        </a:p>
      </dsp:txBody>
      <dsp:txXfrm>
        <a:off x="23929" y="3112341"/>
        <a:ext cx="3414669" cy="442340"/>
      </dsp:txXfrm>
    </dsp:sp>
    <dsp:sp modelId="{6E389F55-BA25-6D47-A87C-6E9322F97F5D}">
      <dsp:nvSpPr>
        <dsp:cNvPr id="0" name=""/>
        <dsp:cNvSpPr/>
      </dsp:nvSpPr>
      <dsp:spPr>
        <a:xfrm rot="5400000">
          <a:off x="6344251" y="770417"/>
          <a:ext cx="392158" cy="615560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数据分析和报表生成</a:t>
          </a:r>
        </a:p>
      </dsp:txBody>
      <dsp:txXfrm rot="-5400000">
        <a:off x="3462528" y="3671284"/>
        <a:ext cx="6136461" cy="353870"/>
      </dsp:txXfrm>
    </dsp:sp>
    <dsp:sp modelId="{784389CF-B76A-AF41-831B-10646F27DE5E}">
      <dsp:nvSpPr>
        <dsp:cNvPr id="0" name=""/>
        <dsp:cNvSpPr/>
      </dsp:nvSpPr>
      <dsp:spPr>
        <a:xfrm>
          <a:off x="0" y="3603121"/>
          <a:ext cx="3462527" cy="4901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报表统计模块</a:t>
          </a:r>
        </a:p>
      </dsp:txBody>
      <dsp:txXfrm>
        <a:off x="23929" y="3627050"/>
        <a:ext cx="3414669" cy="442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2A816-596E-0740-B97B-4734BA942689}">
      <dsp:nvSpPr>
        <dsp:cNvPr id="0" name=""/>
        <dsp:cNvSpPr/>
      </dsp:nvSpPr>
      <dsp:spPr>
        <a:xfrm>
          <a:off x="3005" y="177196"/>
          <a:ext cx="2930524" cy="806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表结构设计</a:t>
          </a:r>
        </a:p>
      </dsp:txBody>
      <dsp:txXfrm>
        <a:off x="3005" y="177196"/>
        <a:ext cx="2930524" cy="806400"/>
      </dsp:txXfrm>
    </dsp:sp>
    <dsp:sp modelId="{70290812-6839-EE4E-AC1A-38B80F95E16A}">
      <dsp:nvSpPr>
        <dsp:cNvPr id="0" name=""/>
        <dsp:cNvSpPr/>
      </dsp:nvSpPr>
      <dsp:spPr>
        <a:xfrm>
          <a:off x="3005" y="983596"/>
          <a:ext cx="2930524" cy="293268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主键和外键定义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数据类型选择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约束条件设置</a:t>
          </a:r>
        </a:p>
      </dsp:txBody>
      <dsp:txXfrm>
        <a:off x="3005" y="983596"/>
        <a:ext cx="2930524" cy="2932689"/>
      </dsp:txXfrm>
    </dsp:sp>
    <dsp:sp modelId="{C7B45914-9C9F-6346-982C-7C43C7546C22}">
      <dsp:nvSpPr>
        <dsp:cNvPr id="0" name=""/>
        <dsp:cNvSpPr/>
      </dsp:nvSpPr>
      <dsp:spPr>
        <a:xfrm>
          <a:off x="3343804" y="177196"/>
          <a:ext cx="2930524" cy="806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数据完整性保障</a:t>
          </a:r>
        </a:p>
      </dsp:txBody>
      <dsp:txXfrm>
        <a:off x="3343804" y="177196"/>
        <a:ext cx="2930524" cy="806400"/>
      </dsp:txXfrm>
    </dsp:sp>
    <dsp:sp modelId="{91DAFADD-6BA1-8244-9D22-4C43AA9EA63F}">
      <dsp:nvSpPr>
        <dsp:cNvPr id="0" name=""/>
        <dsp:cNvSpPr/>
      </dsp:nvSpPr>
      <dsp:spPr>
        <a:xfrm>
          <a:off x="3343804" y="983596"/>
          <a:ext cx="2930524" cy="293268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主外键约束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唯一约束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检查约束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非空约束</a:t>
          </a:r>
        </a:p>
      </dsp:txBody>
      <dsp:txXfrm>
        <a:off x="3343804" y="983596"/>
        <a:ext cx="2930524" cy="2932689"/>
      </dsp:txXfrm>
    </dsp:sp>
    <dsp:sp modelId="{C0245C13-36BA-0E45-B7DA-40BB061AC0E9}">
      <dsp:nvSpPr>
        <dsp:cNvPr id="0" name=""/>
        <dsp:cNvSpPr/>
      </dsp:nvSpPr>
      <dsp:spPr>
        <a:xfrm>
          <a:off x="6684602" y="177196"/>
          <a:ext cx="2930524" cy="8064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业务规则约束</a:t>
          </a:r>
        </a:p>
      </dsp:txBody>
      <dsp:txXfrm>
        <a:off x="6684602" y="177196"/>
        <a:ext cx="2930524" cy="806400"/>
      </dsp:txXfrm>
    </dsp:sp>
    <dsp:sp modelId="{1D36E425-77A4-F746-8D2A-185658B491E4}">
      <dsp:nvSpPr>
        <dsp:cNvPr id="0" name=""/>
        <dsp:cNvSpPr/>
      </dsp:nvSpPr>
      <dsp:spPr>
        <a:xfrm>
          <a:off x="6684602" y="983596"/>
          <a:ext cx="2930524" cy="293268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借阅数量限制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图书状态约束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评分范围约束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罚款金额验证</a:t>
          </a:r>
        </a:p>
      </dsp:txBody>
      <dsp:txXfrm>
        <a:off x="6684602" y="983596"/>
        <a:ext cx="2930524" cy="29326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367D0-0F63-4D24-85CA-4FD42BED9709}">
      <dsp:nvSpPr>
        <dsp:cNvPr id="0" name=""/>
        <dsp:cNvSpPr/>
      </dsp:nvSpPr>
      <dsp:spPr>
        <a:xfrm>
          <a:off x="1518283" y="0"/>
          <a:ext cx="1510523" cy="11118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20C87-7DE8-48E0-A53E-04F7285C5AC5}">
      <dsp:nvSpPr>
        <dsp:cNvPr id="0" name=""/>
        <dsp:cNvSpPr/>
      </dsp:nvSpPr>
      <dsp:spPr>
        <a:xfrm>
          <a:off x="115654" y="1241368"/>
          <a:ext cx="4315781" cy="47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PostgreSQL数据类型选择</a:t>
          </a:r>
        </a:p>
      </dsp:txBody>
      <dsp:txXfrm>
        <a:off x="115654" y="1241368"/>
        <a:ext cx="4315781" cy="476490"/>
      </dsp:txXfrm>
    </dsp:sp>
    <dsp:sp modelId="{8A74FC12-DDA0-4400-9E44-EFABDF683EF0}">
      <dsp:nvSpPr>
        <dsp:cNvPr id="0" name=""/>
        <dsp:cNvSpPr/>
      </dsp:nvSpPr>
      <dsp:spPr>
        <a:xfrm>
          <a:off x="115654" y="1778117"/>
          <a:ext cx="4315781" cy="231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bigserial 主键自动增长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varchar 固定长度字符串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text </a:t>
          </a:r>
          <a:r>
            <a:rPr lang="en-US" sz="1700" kern="1200" dirty="0" err="1"/>
            <a:t>可变长度字符串</a:t>
          </a: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text[] 数组类型存储多作者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numeric 精确数值类型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date/timestamptz 日期时间类型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ENUM </a:t>
          </a:r>
          <a:r>
            <a:rPr lang="en-US" sz="1700" kern="1200" dirty="0" err="1"/>
            <a:t>枚举类型规范状态</a:t>
          </a:r>
          <a:endParaRPr lang="en-US" sz="1700" kern="1200" dirty="0"/>
        </a:p>
      </dsp:txBody>
      <dsp:txXfrm>
        <a:off x="115654" y="1778117"/>
        <a:ext cx="4315781" cy="2315364"/>
      </dsp:txXfrm>
    </dsp:sp>
    <dsp:sp modelId="{CE10868E-70D7-478D-B2FD-B8AF178E6939}">
      <dsp:nvSpPr>
        <dsp:cNvPr id="0" name=""/>
        <dsp:cNvSpPr/>
      </dsp:nvSpPr>
      <dsp:spPr>
        <a:xfrm>
          <a:off x="6589326" y="0"/>
          <a:ext cx="1510523" cy="11118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D00BF7-20AD-4CEC-9200-A497B07A9BC1}">
      <dsp:nvSpPr>
        <dsp:cNvPr id="0" name=""/>
        <dsp:cNvSpPr/>
      </dsp:nvSpPr>
      <dsp:spPr>
        <a:xfrm>
          <a:off x="5186697" y="1241368"/>
          <a:ext cx="4315781" cy="47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索引策略设计</a:t>
          </a:r>
        </a:p>
      </dsp:txBody>
      <dsp:txXfrm>
        <a:off x="5186697" y="1241368"/>
        <a:ext cx="4315781" cy="476490"/>
      </dsp:txXfrm>
    </dsp:sp>
    <dsp:sp modelId="{A80F9190-F8FE-4C99-900B-EC088F01F256}">
      <dsp:nvSpPr>
        <dsp:cNvPr id="0" name=""/>
        <dsp:cNvSpPr/>
      </dsp:nvSpPr>
      <dsp:spPr>
        <a:xfrm>
          <a:off x="5186697" y="1778117"/>
          <a:ext cx="4315781" cy="231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B-tree索引 常规查询优化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GIN索引 数组和全文检索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trigram索引 模糊查询优化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部分索引 减少空间占用</a:t>
          </a:r>
        </a:p>
      </dsp:txBody>
      <dsp:txXfrm>
        <a:off x="5186697" y="1778117"/>
        <a:ext cx="4315781" cy="23153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475D6-9829-425C-9776-994276D56CD4}">
      <dsp:nvSpPr>
        <dsp:cNvPr id="0" name=""/>
        <dsp:cNvSpPr/>
      </dsp:nvSpPr>
      <dsp:spPr>
        <a:xfrm>
          <a:off x="3910" y="308110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46ABC-382A-4AD6-9977-E0C04CABAC85}">
      <dsp:nvSpPr>
        <dsp:cNvPr id="0" name=""/>
        <dsp:cNvSpPr/>
      </dsp:nvSpPr>
      <dsp:spPr>
        <a:xfrm>
          <a:off x="3910" y="1461695"/>
          <a:ext cx="2868750" cy="430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智能化触发器体系</a:t>
          </a:r>
        </a:p>
      </dsp:txBody>
      <dsp:txXfrm>
        <a:off x="3910" y="1461695"/>
        <a:ext cx="2868750" cy="430312"/>
      </dsp:txXfrm>
    </dsp:sp>
    <dsp:sp modelId="{F4B5D362-4F46-4A65-9AB1-089C17E3A5EC}">
      <dsp:nvSpPr>
        <dsp:cNvPr id="0" name=""/>
        <dsp:cNvSpPr/>
      </dsp:nvSpPr>
      <dsp:spPr>
        <a:xfrm>
          <a:off x="3910" y="1961552"/>
          <a:ext cx="2868750" cy="182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trg_sync_book_student 库存同步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trg_calc_fine 罚款自动计算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trg_freeze_account 账户状态管理</a:t>
          </a:r>
        </a:p>
      </dsp:txBody>
      <dsp:txXfrm>
        <a:off x="3910" y="1961552"/>
        <a:ext cx="2868750" cy="1823818"/>
      </dsp:txXfrm>
    </dsp:sp>
    <dsp:sp modelId="{A15EE388-C931-4150-8B3F-6AB85DCC88EF}">
      <dsp:nvSpPr>
        <dsp:cNvPr id="0" name=""/>
        <dsp:cNvSpPr/>
      </dsp:nvSpPr>
      <dsp:spPr>
        <a:xfrm>
          <a:off x="3374691" y="308110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71E2F1-3799-4DC1-A075-971800B28368}">
      <dsp:nvSpPr>
        <dsp:cNvPr id="0" name=""/>
        <dsp:cNvSpPr/>
      </dsp:nvSpPr>
      <dsp:spPr>
        <a:xfrm>
          <a:off x="3374691" y="1461695"/>
          <a:ext cx="2868750" cy="430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存储过程批量处理</a:t>
          </a:r>
        </a:p>
      </dsp:txBody>
      <dsp:txXfrm>
        <a:off x="3374691" y="1461695"/>
        <a:ext cx="2868750" cy="430312"/>
      </dsp:txXfrm>
    </dsp:sp>
    <dsp:sp modelId="{83503C5F-7960-4232-82A5-AB4E91D67089}">
      <dsp:nvSpPr>
        <dsp:cNvPr id="0" name=""/>
        <dsp:cNvSpPr/>
      </dsp:nvSpPr>
      <dsp:spPr>
        <a:xfrm>
          <a:off x="3374691" y="1961552"/>
          <a:ext cx="2868750" cy="182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sp_init_students 账户初始化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sp_generate_circulation_stats 统计生成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sp_send_overdue_notices 逾期提醒</a:t>
          </a:r>
        </a:p>
      </dsp:txBody>
      <dsp:txXfrm>
        <a:off x="3374691" y="1961552"/>
        <a:ext cx="2868750" cy="1823818"/>
      </dsp:txXfrm>
    </dsp:sp>
    <dsp:sp modelId="{0CC1A428-AB2A-4C44-8F78-EBFF607004F6}">
      <dsp:nvSpPr>
        <dsp:cNvPr id="0" name=""/>
        <dsp:cNvSpPr/>
      </dsp:nvSpPr>
      <dsp:spPr>
        <a:xfrm>
          <a:off x="6745472" y="308110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4A0A0-66C1-4D20-B7D9-196F05854910}">
      <dsp:nvSpPr>
        <dsp:cNvPr id="0" name=""/>
        <dsp:cNvSpPr/>
      </dsp:nvSpPr>
      <dsp:spPr>
        <a:xfrm>
          <a:off x="6745472" y="1461695"/>
          <a:ext cx="2868750" cy="430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视图简化查询</a:t>
          </a:r>
        </a:p>
      </dsp:txBody>
      <dsp:txXfrm>
        <a:off x="6745472" y="1461695"/>
        <a:ext cx="2868750" cy="430312"/>
      </dsp:txXfrm>
    </dsp:sp>
    <dsp:sp modelId="{615AAC0C-1B7C-4053-AB9F-826843576C2A}">
      <dsp:nvSpPr>
        <dsp:cNvPr id="0" name=""/>
        <dsp:cNvSpPr/>
      </dsp:nvSpPr>
      <dsp:spPr>
        <a:xfrm>
          <a:off x="6745472" y="1961552"/>
          <a:ext cx="2868750" cy="1823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v_hot_books 热门图书视图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v_dept_borrow_stats 院系统计视图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v_overdue_details 逾期详情视图</a:t>
          </a:r>
        </a:p>
      </dsp:txBody>
      <dsp:txXfrm>
        <a:off x="6745472" y="1961552"/>
        <a:ext cx="2868750" cy="18238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11EF1-71A4-F542-914D-72186DC1A6C3}">
      <dsp:nvSpPr>
        <dsp:cNvPr id="0" name=""/>
        <dsp:cNvSpPr/>
      </dsp:nvSpPr>
      <dsp:spPr>
        <a:xfrm>
          <a:off x="3616" y="26824"/>
          <a:ext cx="2174411" cy="6818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借阅流程管理</a:t>
          </a:r>
        </a:p>
      </dsp:txBody>
      <dsp:txXfrm>
        <a:off x="3616" y="26824"/>
        <a:ext cx="2174411" cy="681840"/>
      </dsp:txXfrm>
    </dsp:sp>
    <dsp:sp modelId="{A34CB74B-ADFD-054B-AE0A-6B32E922E2FC}">
      <dsp:nvSpPr>
        <dsp:cNvPr id="0" name=""/>
        <dsp:cNvSpPr/>
      </dsp:nvSpPr>
      <dsp:spPr>
        <a:xfrm>
          <a:off x="3616" y="708664"/>
          <a:ext cx="2174411" cy="335799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条件检查和记录创建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库存和借阅量自动更新</a:t>
          </a:r>
        </a:p>
      </dsp:txBody>
      <dsp:txXfrm>
        <a:off x="3616" y="708664"/>
        <a:ext cx="2174411" cy="3357992"/>
      </dsp:txXfrm>
    </dsp:sp>
    <dsp:sp modelId="{D6DEECEF-7C56-9940-879C-0B0FC4E1A386}">
      <dsp:nvSpPr>
        <dsp:cNvPr id="0" name=""/>
        <dsp:cNvSpPr/>
      </dsp:nvSpPr>
      <dsp:spPr>
        <a:xfrm>
          <a:off x="2482445" y="26824"/>
          <a:ext cx="2174411" cy="6818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归还流程处理</a:t>
          </a:r>
        </a:p>
      </dsp:txBody>
      <dsp:txXfrm>
        <a:off x="2482445" y="26824"/>
        <a:ext cx="2174411" cy="681840"/>
      </dsp:txXfrm>
    </dsp:sp>
    <dsp:sp modelId="{E53ABC44-C2AC-3046-B662-26B1145AB6A4}">
      <dsp:nvSpPr>
        <dsp:cNvPr id="0" name=""/>
        <dsp:cNvSpPr/>
      </dsp:nvSpPr>
      <dsp:spPr>
        <a:xfrm>
          <a:off x="2482445" y="708664"/>
          <a:ext cx="2174411" cy="335799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归还日期记录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逾期罚款自动计算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库存状态恢复</a:t>
          </a:r>
        </a:p>
      </dsp:txBody>
      <dsp:txXfrm>
        <a:off x="2482445" y="708664"/>
        <a:ext cx="2174411" cy="3357992"/>
      </dsp:txXfrm>
    </dsp:sp>
    <dsp:sp modelId="{DC88915D-14FE-264F-9345-00AA28FDEB72}">
      <dsp:nvSpPr>
        <dsp:cNvPr id="0" name=""/>
        <dsp:cNvSpPr/>
      </dsp:nvSpPr>
      <dsp:spPr>
        <a:xfrm>
          <a:off x="4961275" y="26824"/>
          <a:ext cx="2174411" cy="6818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续借服务</a:t>
          </a:r>
        </a:p>
      </dsp:txBody>
      <dsp:txXfrm>
        <a:off x="4961275" y="26824"/>
        <a:ext cx="2174411" cy="681840"/>
      </dsp:txXfrm>
    </dsp:sp>
    <dsp:sp modelId="{A57DEBA8-5E3D-3E4E-A309-C6B6FC668760}">
      <dsp:nvSpPr>
        <dsp:cNvPr id="0" name=""/>
        <dsp:cNvSpPr/>
      </dsp:nvSpPr>
      <dsp:spPr>
        <a:xfrm>
          <a:off x="4961275" y="708664"/>
          <a:ext cx="2174411" cy="335799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续借条件验证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期限延长处理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次数限制控制</a:t>
          </a:r>
        </a:p>
      </dsp:txBody>
      <dsp:txXfrm>
        <a:off x="4961275" y="708664"/>
        <a:ext cx="2174411" cy="3357992"/>
      </dsp:txXfrm>
    </dsp:sp>
    <dsp:sp modelId="{BA17B79C-5B78-184F-8BF6-34A0DE607F6F}">
      <dsp:nvSpPr>
        <dsp:cNvPr id="0" name=""/>
        <dsp:cNvSpPr/>
      </dsp:nvSpPr>
      <dsp:spPr>
        <a:xfrm>
          <a:off x="7440104" y="26824"/>
          <a:ext cx="2174411" cy="6818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异常情况处理</a:t>
          </a:r>
        </a:p>
      </dsp:txBody>
      <dsp:txXfrm>
        <a:off x="7440104" y="26824"/>
        <a:ext cx="2174411" cy="681840"/>
      </dsp:txXfrm>
    </dsp:sp>
    <dsp:sp modelId="{84582BA7-E5FE-D141-A8DE-08335DB3349B}">
      <dsp:nvSpPr>
        <dsp:cNvPr id="0" name=""/>
        <dsp:cNvSpPr/>
      </dsp:nvSpPr>
      <dsp:spPr>
        <a:xfrm>
          <a:off x="7440104" y="708664"/>
          <a:ext cx="2174411" cy="335799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图书遗失处理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损坏图书处理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>
              <a:latin typeface="PingFang SC" panose="020B0400000000000000" pitchFamily="34" charset="-122"/>
              <a:ea typeface="PingFang SC" panose="020B0400000000000000" pitchFamily="34" charset="-122"/>
            </a:rPr>
            <a:t>状态同步更新</a:t>
          </a:r>
        </a:p>
      </dsp:txBody>
      <dsp:txXfrm>
        <a:off x="7440104" y="708664"/>
        <a:ext cx="2174411" cy="33579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B2699-4A0E-3A45-985B-64F9BBA8382B}">
      <dsp:nvSpPr>
        <dsp:cNvPr id="0" name=""/>
        <dsp:cNvSpPr/>
      </dsp:nvSpPr>
      <dsp:spPr>
        <a:xfrm>
          <a:off x="2596" y="866"/>
          <a:ext cx="2531802" cy="10127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预约申请处理</a:t>
          </a:r>
        </a:p>
      </dsp:txBody>
      <dsp:txXfrm>
        <a:off x="2596" y="866"/>
        <a:ext cx="2531802" cy="1012720"/>
      </dsp:txXfrm>
    </dsp:sp>
    <dsp:sp modelId="{6EEDEB2E-6A74-D74F-B8B3-34A5D76E711C}">
      <dsp:nvSpPr>
        <dsp:cNvPr id="0" name=""/>
        <dsp:cNvSpPr/>
      </dsp:nvSpPr>
      <dsp:spPr>
        <a:xfrm>
          <a:off x="2596" y="1013587"/>
          <a:ext cx="2531802" cy="22399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可借状态检查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队列排序管理</a:t>
          </a:r>
        </a:p>
      </dsp:txBody>
      <dsp:txXfrm>
        <a:off x="2596" y="1013587"/>
        <a:ext cx="2531802" cy="2239920"/>
      </dsp:txXfrm>
    </dsp:sp>
    <dsp:sp modelId="{9B790A9B-D568-5341-9CF0-B4A2B65D6D87}">
      <dsp:nvSpPr>
        <dsp:cNvPr id="0" name=""/>
        <dsp:cNvSpPr/>
      </dsp:nvSpPr>
      <dsp:spPr>
        <a:xfrm>
          <a:off x="2888850" y="866"/>
          <a:ext cx="2531802" cy="10127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到书通知机制</a:t>
          </a:r>
        </a:p>
      </dsp:txBody>
      <dsp:txXfrm>
        <a:off x="2888850" y="866"/>
        <a:ext cx="2531802" cy="1012720"/>
      </dsp:txXfrm>
    </dsp:sp>
    <dsp:sp modelId="{7EC1C833-F608-2542-B436-11BDF9F0C3AE}">
      <dsp:nvSpPr>
        <dsp:cNvPr id="0" name=""/>
        <dsp:cNvSpPr/>
      </dsp:nvSpPr>
      <dsp:spPr>
        <a:xfrm>
          <a:off x="2888850" y="1013587"/>
          <a:ext cx="2531802" cy="223992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自动通知队首用户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预约状态更新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超时处理机制</a:t>
          </a:r>
        </a:p>
      </dsp:txBody>
      <dsp:txXfrm>
        <a:off x="2888850" y="1013587"/>
        <a:ext cx="2531802" cy="2239920"/>
      </dsp:txXfrm>
    </dsp:sp>
    <dsp:sp modelId="{EB9EF72F-F9C0-4B41-B577-860A23A43AA7}">
      <dsp:nvSpPr>
        <dsp:cNvPr id="0" name=""/>
        <dsp:cNvSpPr/>
      </dsp:nvSpPr>
      <dsp:spPr>
        <a:xfrm>
          <a:off x="5775105" y="866"/>
          <a:ext cx="2531802" cy="10127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队列管理功能</a:t>
          </a:r>
        </a:p>
      </dsp:txBody>
      <dsp:txXfrm>
        <a:off x="5775105" y="866"/>
        <a:ext cx="2531802" cy="1012720"/>
      </dsp:txXfrm>
    </dsp:sp>
    <dsp:sp modelId="{AC78BD03-A121-BC4D-8E17-38DF943C8ADA}">
      <dsp:nvSpPr>
        <dsp:cNvPr id="0" name=""/>
        <dsp:cNvSpPr/>
      </dsp:nvSpPr>
      <dsp:spPr>
        <a:xfrm>
          <a:off x="5775105" y="1013587"/>
          <a:ext cx="2531802" cy="22399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优先级控制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取消和过期处理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>
              <a:latin typeface="PingFang SC" panose="020B0400000000000000" pitchFamily="34" charset="-122"/>
              <a:ea typeface="PingFang SC" panose="020B0400000000000000" pitchFamily="34" charset="-122"/>
            </a:rPr>
            <a:t>公平性保障</a:t>
          </a:r>
        </a:p>
      </dsp:txBody>
      <dsp:txXfrm>
        <a:off x="5775105" y="1013587"/>
        <a:ext cx="2531802" cy="22399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5BF70-3D83-CA4D-A73D-AEF6B33CFDEE}">
      <dsp:nvSpPr>
        <dsp:cNvPr id="0" name=""/>
        <dsp:cNvSpPr/>
      </dsp:nvSpPr>
      <dsp:spPr>
        <a:xfrm rot="5400000">
          <a:off x="5345478" y="-2123718"/>
          <a:ext cx="1000511" cy="550186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trigram</a:t>
          </a: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索引支持中文模糊查询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GIN</a:t>
          </a: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索引优化数组查询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部分索引减少空间占用</a:t>
          </a:r>
        </a:p>
      </dsp:txBody>
      <dsp:txXfrm rot="-5400000">
        <a:off x="3094801" y="175800"/>
        <a:ext cx="5453026" cy="902829"/>
      </dsp:txXfrm>
    </dsp:sp>
    <dsp:sp modelId="{2224347F-B5A6-094B-BE95-D7D6148C395F}">
      <dsp:nvSpPr>
        <dsp:cNvPr id="0" name=""/>
        <dsp:cNvSpPr/>
      </dsp:nvSpPr>
      <dsp:spPr>
        <a:xfrm>
          <a:off x="0" y="1894"/>
          <a:ext cx="3094800" cy="12506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>
              <a:latin typeface="PingFang SC" panose="020B0400000000000000" pitchFamily="34" charset="-122"/>
              <a:ea typeface="PingFang SC" panose="020B0400000000000000" pitchFamily="34" charset="-122"/>
            </a:rPr>
            <a:t>PostgreSQL</a:t>
          </a:r>
          <a:r>
            <a:rPr lang="zh-CN" altLang="en-US" sz="2400" kern="1200">
              <a:latin typeface="PingFang SC" panose="020B0400000000000000" pitchFamily="34" charset="-122"/>
              <a:ea typeface="PingFang SC" panose="020B0400000000000000" pitchFamily="34" charset="-122"/>
            </a:rPr>
            <a:t>高级特性应用</a:t>
          </a:r>
        </a:p>
      </dsp:txBody>
      <dsp:txXfrm>
        <a:off x="61051" y="62945"/>
        <a:ext cx="2972698" cy="1128537"/>
      </dsp:txXfrm>
    </dsp:sp>
    <dsp:sp modelId="{BD300D81-0841-8F47-834A-6EB2CD5BC54E}">
      <dsp:nvSpPr>
        <dsp:cNvPr id="0" name=""/>
        <dsp:cNvSpPr/>
      </dsp:nvSpPr>
      <dsp:spPr>
        <a:xfrm rot="5400000">
          <a:off x="5345478" y="-810547"/>
          <a:ext cx="1000511" cy="550186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大数据量处理能力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流畅用户体验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高效响应性能</a:t>
          </a:r>
        </a:p>
      </dsp:txBody>
      <dsp:txXfrm rot="-5400000">
        <a:off x="3094801" y="1488971"/>
        <a:ext cx="5453026" cy="902829"/>
      </dsp:txXfrm>
    </dsp:sp>
    <dsp:sp modelId="{4F700026-FF2C-DA43-8422-23F4E89AFE49}">
      <dsp:nvSpPr>
        <dsp:cNvPr id="0" name=""/>
        <dsp:cNvSpPr/>
      </dsp:nvSpPr>
      <dsp:spPr>
        <a:xfrm>
          <a:off x="0" y="1315066"/>
          <a:ext cx="3094800" cy="125063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>
              <a:latin typeface="PingFang SC" panose="020B0400000000000000" pitchFamily="34" charset="-122"/>
              <a:ea typeface="PingFang SC" panose="020B0400000000000000" pitchFamily="34" charset="-122"/>
            </a:rPr>
            <a:t>查询性能显著提升</a:t>
          </a:r>
        </a:p>
      </dsp:txBody>
      <dsp:txXfrm>
        <a:off x="61051" y="1376117"/>
        <a:ext cx="2972698" cy="1128537"/>
      </dsp:txXfrm>
    </dsp:sp>
    <dsp:sp modelId="{AB132C37-C0AC-7A46-BFCE-333547ADDEE3}">
      <dsp:nvSpPr>
        <dsp:cNvPr id="0" name=""/>
        <dsp:cNvSpPr/>
      </dsp:nvSpPr>
      <dsp:spPr>
        <a:xfrm rot="5400000">
          <a:off x="5345478" y="502624"/>
          <a:ext cx="1000511" cy="550186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针对业务场景优化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平衡存储和性能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kern="1200">
              <a:latin typeface="PingFang SC" panose="020B0400000000000000" pitchFamily="34" charset="-122"/>
              <a:ea typeface="PingFang SC" panose="020B0400000000000000" pitchFamily="34" charset="-122"/>
            </a:rPr>
            <a:t>动态调整能力</a:t>
          </a:r>
        </a:p>
      </dsp:txBody>
      <dsp:txXfrm rot="-5400000">
        <a:off x="3094801" y="2802143"/>
        <a:ext cx="5453026" cy="902829"/>
      </dsp:txXfrm>
    </dsp:sp>
    <dsp:sp modelId="{B163445F-E3E4-9E42-993A-E7D404DA2F4B}">
      <dsp:nvSpPr>
        <dsp:cNvPr id="0" name=""/>
        <dsp:cNvSpPr/>
      </dsp:nvSpPr>
      <dsp:spPr>
        <a:xfrm>
          <a:off x="0" y="2628238"/>
          <a:ext cx="3094800" cy="125063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>
              <a:latin typeface="PingFang SC" panose="020B0400000000000000" pitchFamily="34" charset="-122"/>
              <a:ea typeface="PingFang SC" panose="020B0400000000000000" pitchFamily="34" charset="-122"/>
            </a:rPr>
            <a:t>索引策略组合运用</a:t>
          </a:r>
        </a:p>
      </dsp:txBody>
      <dsp:txXfrm>
        <a:off x="61051" y="2689289"/>
        <a:ext cx="2972698" cy="112853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BBA93-E0D0-C940-BD7A-CAF088727DF7}">
      <dsp:nvSpPr>
        <dsp:cNvPr id="0" name=""/>
        <dsp:cNvSpPr/>
      </dsp:nvSpPr>
      <dsp:spPr>
        <a:xfrm>
          <a:off x="36" y="6176"/>
          <a:ext cx="3472355" cy="120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系统参数表设计</a:t>
          </a:r>
        </a:p>
      </dsp:txBody>
      <dsp:txXfrm>
        <a:off x="36" y="6176"/>
        <a:ext cx="3472355" cy="1209600"/>
      </dsp:txXfrm>
    </dsp:sp>
    <dsp:sp modelId="{B3FBA3BF-1A4E-234E-9FFD-B2294C3EB492}">
      <dsp:nvSpPr>
        <dsp:cNvPr id="0" name=""/>
        <dsp:cNvSpPr/>
      </dsp:nvSpPr>
      <dsp:spPr>
        <a:xfrm>
          <a:off x="36" y="1215776"/>
          <a:ext cx="3472355" cy="219051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业务规则参数化配置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动态调整无需修改代码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强适应性支持</a:t>
          </a:r>
        </a:p>
      </dsp:txBody>
      <dsp:txXfrm>
        <a:off x="36" y="1215776"/>
        <a:ext cx="3472355" cy="2190510"/>
      </dsp:txXfrm>
    </dsp:sp>
    <dsp:sp modelId="{ECAB0B95-D9E2-E347-9D16-4F5A731A8E4F}">
      <dsp:nvSpPr>
        <dsp:cNvPr id="0" name=""/>
        <dsp:cNvSpPr/>
      </dsp:nvSpPr>
      <dsp:spPr>
        <a:xfrm>
          <a:off x="3958521" y="6176"/>
          <a:ext cx="3472355" cy="1209600"/>
        </a:xfrm>
        <a:prstGeom prst="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配置项目覆盖</a:t>
          </a:r>
        </a:p>
      </dsp:txBody>
      <dsp:txXfrm>
        <a:off x="3958521" y="6176"/>
        <a:ext cx="3472355" cy="1209600"/>
      </dsp:txXfrm>
    </dsp:sp>
    <dsp:sp modelId="{06C4D941-1182-9842-9C1A-6A841D0E4096}">
      <dsp:nvSpPr>
        <dsp:cNvPr id="0" name=""/>
        <dsp:cNvSpPr/>
      </dsp:nvSpPr>
      <dsp:spPr>
        <a:xfrm>
          <a:off x="3958521" y="1215776"/>
          <a:ext cx="3472355" cy="2190510"/>
        </a:xfrm>
        <a:prstGeom prst="rect">
          <a:avLst/>
        </a:prstGeom>
        <a:solidFill>
          <a:schemeClr val="accent2">
            <a:tint val="40000"/>
            <a:alpha val="90000"/>
            <a:hueOff val="-4091836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6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罚款费率设置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借阅期限配置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冻结阈值管理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>
              <a:latin typeface="PingFang SC" panose="020B0400000000000000" pitchFamily="34" charset="-122"/>
              <a:ea typeface="PingFang SC" panose="020B0400000000000000" pitchFamily="34" charset="-122"/>
            </a:rPr>
            <a:t>最大借阅量控制</a:t>
          </a:r>
        </a:p>
      </dsp:txBody>
      <dsp:txXfrm>
        <a:off x="3958521" y="1215776"/>
        <a:ext cx="3472355" cy="2190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3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67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0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7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1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6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47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6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9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3710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09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4643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20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93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设计与实现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/>
              <a:t>智能图书管理数据库应用系统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t>演示内容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t>课题背景与设计要求</a:t>
            </a:r>
          </a:p>
          <a:p>
            <a:r>
              <a:t>系统分析与需求梳理</a:t>
            </a:r>
          </a:p>
          <a:p>
            <a:r>
              <a:t>数据库设计与建模</a:t>
            </a:r>
          </a:p>
          <a:p>
            <a:r>
              <a:t>系统架构与实现</a:t>
            </a:r>
          </a:p>
          <a:p>
            <a:r>
              <a:t>核心功能模块详解</a:t>
            </a:r>
          </a:p>
          <a:p>
            <a:r>
              <a:t>技术创新与特色</a:t>
            </a:r>
          </a:p>
          <a:p>
            <a:r>
              <a:t>挑战与解决方案</a:t>
            </a:r>
          </a:p>
          <a:p>
            <a:r>
              <a:t>系统展望与改进方向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-1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4654" y="1892300"/>
            <a:ext cx="3425445" cy="307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Project Description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第一章 课题描述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t>项目背景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CA644D-63B5-FAC2-AF4F-839B519378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87132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设计要求</a:t>
            </a:r>
            <a:endParaRPr dirty="0"/>
          </a:p>
        </p:txBody>
      </p:sp>
      <p:pic>
        <p:nvPicPr>
          <p:cNvPr id="7" name="图片 6" descr="文本&#10;&#10;AI 生成的内容可能不正确。">
            <a:extLst>
              <a:ext uri="{FF2B5EF4-FFF2-40B4-BE49-F238E27FC236}">
                <a16:creationId xmlns:a16="http://schemas.microsoft.com/office/drawing/2014/main" id="{5DD5FDE3-6A2D-144F-0353-F945230750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62" b="8889"/>
          <a:stretch/>
        </p:blipFill>
        <p:spPr>
          <a:xfrm>
            <a:off x="1397581" y="1559859"/>
            <a:ext cx="7156174" cy="49754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设计目标</a:t>
            </a:r>
          </a:p>
        </p:txBody>
      </p:sp>
      <p:pic>
        <p:nvPicPr>
          <p:cNvPr id="7" name="图片 6" descr="图示&#10;&#10;AI 生成的内容可能不正确。">
            <a:extLst>
              <a:ext uri="{FF2B5EF4-FFF2-40B4-BE49-F238E27FC236}">
                <a16:creationId xmlns:a16="http://schemas.microsoft.com/office/drawing/2014/main" id="{A855DE26-6D0D-6C45-7499-CF4ECB2964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499" b="7447"/>
          <a:stretch/>
        </p:blipFill>
        <p:spPr>
          <a:xfrm>
            <a:off x="677334" y="1626160"/>
            <a:ext cx="8914800" cy="3605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第二章 系统分析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/>
              <a:t>System Analysis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需求分析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1559716"/>
            <a:ext cx="4185623" cy="576262"/>
          </a:xfrm>
        </p:spPr>
        <p:txBody>
          <a:bodyPr/>
          <a:lstStyle/>
          <a:p>
            <a:r>
              <a:t>学生用户需求</a:t>
            </a:r>
          </a:p>
        </p:txBody>
      </p:sp>
      <p:graphicFrame>
        <p:nvGraphicFramePr>
          <p:cNvPr id="8" name="内容占位符 7">
            <a:extLst>
              <a:ext uri="{FF2B5EF4-FFF2-40B4-BE49-F238E27FC236}">
                <a16:creationId xmlns:a16="http://schemas.microsoft.com/office/drawing/2014/main" id="{E7FA6417-21B4-0A69-6700-B9979F3E3EE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093102"/>
              </p:ext>
            </p:extLst>
          </p:nvPr>
        </p:nvGraphicFramePr>
        <p:xfrm>
          <a:off x="675744" y="2333822"/>
          <a:ext cx="4185623" cy="4110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275" y="1559716"/>
            <a:ext cx="4185618" cy="576262"/>
          </a:xfrm>
        </p:spPr>
        <p:txBody>
          <a:bodyPr/>
          <a:lstStyle/>
          <a:p>
            <a:r>
              <a:rPr dirty="0" err="1"/>
              <a:t>管理员用户需求</a:t>
            </a:r>
            <a:endParaRPr dirty="0"/>
          </a:p>
        </p:txBody>
      </p:sp>
      <p:graphicFrame>
        <p:nvGraphicFramePr>
          <p:cNvPr id="10" name="内容占位符 9">
            <a:extLst>
              <a:ext uri="{FF2B5EF4-FFF2-40B4-BE49-F238E27FC236}">
                <a16:creationId xmlns:a16="http://schemas.microsoft.com/office/drawing/2014/main" id="{4BFFE471-5FB0-6D15-F53E-28E867F3BA93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87568174"/>
              </p:ext>
            </p:extLst>
          </p:nvPr>
        </p:nvGraphicFramePr>
        <p:xfrm>
          <a:off x="5629275" y="2333822"/>
          <a:ext cx="4772026" cy="4110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t>功能模块划分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51C977-36C9-7C04-E811-85596CE819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35884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282701"/>
            <a:ext cx="5096060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第三章 数据库设计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1120" y="2510119"/>
            <a:ext cx="3602567" cy="18292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Database Design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t>概念模型设计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280" y="554572"/>
            <a:ext cx="6341016" cy="574885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sz="2000" dirty="0" err="1"/>
              <a:t>核心实体识别</a:t>
            </a:r>
            <a:endParaRPr lang="zh-CN" altLang="en-US" sz="2000"/>
          </a:p>
          <a:p>
            <a:pPr lvl="1">
              <a:lnSpc>
                <a:spcPct val="90000"/>
              </a:lnSpc>
            </a:pPr>
            <a:r>
              <a:rPr sz="1800" dirty="0" err="1"/>
              <a:t>图书</a:t>
            </a:r>
            <a:r>
              <a:rPr sz="1800" dirty="0"/>
              <a:t> (BOOK) - </a:t>
            </a:r>
            <a:r>
              <a:rPr sz="1800" dirty="0" err="1"/>
              <a:t>馆藏资源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学生</a:t>
            </a:r>
            <a:r>
              <a:rPr sz="1800" dirty="0"/>
              <a:t> (STUDENT) - </a:t>
            </a:r>
            <a:r>
              <a:rPr sz="1800" dirty="0" err="1"/>
              <a:t>系统用户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管理员</a:t>
            </a:r>
            <a:r>
              <a:rPr sz="1800" dirty="0"/>
              <a:t> (ADMIN) - </a:t>
            </a:r>
            <a:r>
              <a:rPr sz="1800" dirty="0" err="1"/>
              <a:t>管理人员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借阅记录</a:t>
            </a:r>
            <a:r>
              <a:rPr sz="1800" dirty="0"/>
              <a:t> (BORROW_RECORD) - </a:t>
            </a:r>
            <a:r>
              <a:rPr sz="1800" dirty="0" err="1"/>
              <a:t>借阅关系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图书预约</a:t>
            </a:r>
            <a:r>
              <a:rPr sz="1800" dirty="0"/>
              <a:t> (RESERVATION) - </a:t>
            </a:r>
            <a:r>
              <a:rPr sz="1800" dirty="0" err="1"/>
              <a:t>预约关系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图书评价</a:t>
            </a:r>
            <a:r>
              <a:rPr sz="1800" dirty="0"/>
              <a:t> (REVIEW) - </a:t>
            </a:r>
            <a:r>
              <a:rPr sz="1800" dirty="0" err="1"/>
              <a:t>评价关系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罚款记录</a:t>
            </a:r>
            <a:r>
              <a:rPr sz="1800" dirty="0"/>
              <a:t> (FINE) - </a:t>
            </a:r>
            <a:r>
              <a:rPr sz="1800" dirty="0" err="1"/>
              <a:t>罚款信息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系统参数</a:t>
            </a:r>
            <a:r>
              <a:rPr sz="1800" dirty="0"/>
              <a:t> (SYSTEM_SETTINGS) - </a:t>
            </a:r>
            <a:r>
              <a:rPr sz="1800" dirty="0" err="1"/>
              <a:t>配置参数</a:t>
            </a:r>
            <a:endParaRPr lang="zh-CN" altLang="en-US" sz="1800"/>
          </a:p>
          <a:p>
            <a:pPr>
              <a:lnSpc>
                <a:spcPct val="90000"/>
              </a:lnSpc>
            </a:pPr>
            <a:r>
              <a:rPr sz="2000" dirty="0" err="1"/>
              <a:t>实体关系定义</a:t>
            </a:r>
            <a:endParaRPr lang="zh-CN" altLang="en-US" sz="2000"/>
          </a:p>
          <a:p>
            <a:pPr lvl="1">
              <a:lnSpc>
                <a:spcPct val="90000"/>
              </a:lnSpc>
            </a:pPr>
            <a:r>
              <a:rPr sz="1800" dirty="0" err="1"/>
              <a:t>一对多关系设计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外键约束设置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sz="1800" dirty="0" err="1"/>
              <a:t>业务规则体现</a:t>
            </a:r>
            <a:endParaRPr lang="zh-CN" altLang="en-US" sz="180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&#10;&#10;AI 生成的内容可能不正确。">
            <a:extLst>
              <a:ext uri="{FF2B5EF4-FFF2-40B4-BE49-F238E27FC236}">
                <a16:creationId xmlns:a16="http://schemas.microsoft.com/office/drawing/2014/main" id="{BBD64B5A-4BC8-8CB8-2AC2-035762E3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4153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61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t>逻辑模型设计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26DD181-EAAE-6E44-1C1C-26CA03697D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72117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t>物理模型设计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2A5B09-11E7-A85C-21A1-B2E3CF4E46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228903"/>
              </p:ext>
            </p:extLst>
          </p:nvPr>
        </p:nvGraphicFramePr>
        <p:xfrm>
          <a:off x="1286933" y="1572672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5245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1267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6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120" y="1020871"/>
            <a:ext cx="696075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第四章 系统实现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3088" y="3962088"/>
            <a:ext cx="6112077" cy="11861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FFFFFF">
                    <a:alpha val="70000"/>
                  </a:srgbClr>
                </a:solidFill>
              </a:rPr>
              <a:t>System Implementation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2146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t>自动化机制设计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21B425-4C8A-C14A-0E0B-898A8BDD75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42104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t>图书管理模块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sz="20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图书信息维护</a:t>
            </a:r>
            <a:endParaRPr sz="20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r>
              <a:rPr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新增修改查询删除</a:t>
            </a:r>
            <a:endParaRPr lang="en-US"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r>
              <a:rPr lang="en-US"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模糊查询</a:t>
            </a:r>
            <a:endParaRPr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sz="20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库存管理</a:t>
            </a:r>
            <a:endParaRPr sz="20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r>
              <a:rPr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总册数管理</a:t>
            </a:r>
            <a:endParaRPr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r>
              <a:rPr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可借册数自动同步</a:t>
            </a:r>
            <a:endParaRPr lang="zh-CN" altLang="en-US"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r>
              <a:rPr lang="zh-CN" altLang="en-U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多条件查询优化</a:t>
            </a:r>
          </a:p>
          <a:p>
            <a:pPr lvl="1"/>
            <a:r>
              <a:rPr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GIN索引支持作者查询</a:t>
            </a:r>
            <a:endParaRPr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r>
              <a:rPr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trigram索引支持模糊查询</a:t>
            </a:r>
            <a:endParaRPr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  <a:p>
            <a:pPr lvl="1"/>
            <a:r>
              <a:rPr sz="1800" dirty="0" err="1">
                <a:latin typeface="PingFang SC" panose="020B0400000000000000" pitchFamily="34" charset="-122"/>
                <a:ea typeface="PingFang SC" panose="020B0400000000000000" pitchFamily="34" charset="-122"/>
              </a:rPr>
              <a:t>组合索引提升性能</a:t>
            </a:r>
            <a:endParaRPr sz="1800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t>借阅管理模块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98D4CFC2-E693-304A-04F9-434455098E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862739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预约管理模块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D8AE7AB6-6349-84B1-B6BA-F1C964F1D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236050"/>
              </p:ext>
            </p:extLst>
          </p:nvPr>
        </p:nvGraphicFramePr>
        <p:xfrm>
          <a:off x="834497" y="2160590"/>
          <a:ext cx="8309504" cy="3254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88C28B0-9B53-C3BE-0A3E-7D54316FA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085" y="1930400"/>
            <a:ext cx="8232915" cy="3560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zh-CN" altLang="en-US"/>
              <a:t>罚款管理模块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多种罚款类型</a:t>
            </a:r>
          </a:p>
          <a:p>
            <a:pPr lvl="1"/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逾期罚款自动计算</a:t>
            </a:r>
          </a:p>
          <a:p>
            <a:pPr lvl="1"/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遗失罚款按书价计算</a:t>
            </a:r>
          </a:p>
          <a:p>
            <a:pPr lvl="1"/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损坏罚款固定金额</a:t>
            </a:r>
          </a:p>
          <a:p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账户状态联动</a:t>
            </a:r>
          </a:p>
          <a:p>
            <a:pPr lvl="1"/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欠款超阈值自动冻结</a:t>
            </a:r>
          </a:p>
          <a:p>
            <a:pPr lvl="1"/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缴费后自动解冻</a:t>
            </a:r>
          </a:p>
          <a:p>
            <a:pPr lvl="1"/>
            <a:r>
              <a:rPr lang="zh-CN" altLang="en-US">
                <a:latin typeface="PingFang SC" panose="020B0400000000000000" pitchFamily="34" charset="-122"/>
                <a:ea typeface="PingFang SC" panose="020B0400000000000000" pitchFamily="34" charset="-122"/>
              </a:rPr>
              <a:t>状态变更记录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统计分析模块</a:t>
            </a:r>
          </a:p>
        </p:txBody>
      </p:sp>
      <p:pic>
        <p:nvPicPr>
          <p:cNvPr id="7" name="图片 6" descr="图示&#10;&#10;AI 生成的内容可能不正确。">
            <a:extLst>
              <a:ext uri="{FF2B5EF4-FFF2-40B4-BE49-F238E27FC236}">
                <a16:creationId xmlns:a16="http://schemas.microsoft.com/office/drawing/2014/main" id="{67A48EB4-CB5A-7729-3932-2D74532FA9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523" b="9557"/>
          <a:stretch/>
        </p:blipFill>
        <p:spPr>
          <a:xfrm>
            <a:off x="677334" y="1447818"/>
            <a:ext cx="8430807" cy="42850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5B92E-49EF-16D1-A559-2A6C96B93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E7946-D68D-E04E-9D4D-BFC848E1E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统计分析模块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994D77-07F6-7322-DB8E-BCBAA2F49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955" y="1447800"/>
            <a:ext cx="5956300" cy="4572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738A3B-4441-CF97-D400-23F896734B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8"/>
          <a:stretch/>
        </p:blipFill>
        <p:spPr>
          <a:xfrm>
            <a:off x="307745" y="1447800"/>
            <a:ext cx="5461155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62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技术创新与特色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1971" y="999460"/>
            <a:ext cx="3123620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/>
              <a:t>Technical Innovation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t>智能化触发器设计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r>
              <a:t>完善的触发器体系</a:t>
            </a:r>
          </a:p>
          <a:p>
            <a:pPr lvl="1"/>
            <a:r>
              <a:t>数据库层自动化处理</a:t>
            </a:r>
          </a:p>
          <a:p>
            <a:pPr lvl="1"/>
            <a:r>
              <a:t>更好的一致性保障</a:t>
            </a:r>
          </a:p>
          <a:p>
            <a:pPr lvl="1"/>
            <a:r>
              <a:t>更高的执行效率</a:t>
            </a:r>
          </a:p>
          <a:p>
            <a:r>
              <a:t>错误处理机制</a:t>
            </a:r>
          </a:p>
          <a:p>
            <a:pPr lvl="1"/>
            <a:r>
              <a:t>异常情况稳定性保障</a:t>
            </a:r>
          </a:p>
          <a:p>
            <a:pPr lvl="1"/>
            <a:r>
              <a:t>完善的错误处理</a:t>
            </a:r>
          </a:p>
          <a:p>
            <a:pPr lvl="1"/>
            <a:r>
              <a:t>系统稳定性提升</a:t>
            </a:r>
          </a:p>
          <a:p>
            <a:r>
              <a:t>性能优化设计</a:t>
            </a:r>
          </a:p>
          <a:p>
            <a:pPr lvl="1"/>
            <a:r>
              <a:t>SQL语句优化</a:t>
            </a:r>
          </a:p>
          <a:p>
            <a:pPr lvl="1"/>
            <a:r>
              <a:t>减少性能影响</a:t>
            </a:r>
          </a:p>
          <a:p>
            <a:pPr lvl="1"/>
            <a:r>
              <a:t>高效执行机制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多维度索引优化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1F741E61-0E99-39AA-4DF3-C1C12C8BAD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196836"/>
              </p:ext>
            </p:extLst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灵活的参数化配置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76D7B504-B4BC-1CA7-6492-ED51EAB366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538103"/>
              </p:ext>
            </p:extLst>
          </p:nvPr>
        </p:nvGraphicFramePr>
        <p:xfrm>
          <a:off x="1143000" y="1930400"/>
          <a:ext cx="7430914" cy="3412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系统展望与改进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Future Prospects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t>人工智能技术融合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 lnSpcReduction="10000"/>
          </a:bodyPr>
          <a:lstStyle/>
          <a:p>
            <a:r>
              <a:rPr lang="zh-CN" altLang="en-U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机器学习算法融合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协同过滤推荐算法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内容推荐系统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用户行为分析</a:t>
            </a:r>
          </a:p>
          <a:p>
            <a:r>
              <a:rPr lang="zh-CN" altLang="en-U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自然语言处理技术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图书简介文本分析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用户评论情感分析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内容特征挖掘</a:t>
            </a:r>
          </a:p>
          <a:p>
            <a:r>
              <a:rPr lang="zh-CN" altLang="en-US" sz="2000" dirty="0">
                <a:latin typeface="PingFang SC" panose="020B0400000000000000" pitchFamily="34" charset="-122"/>
                <a:ea typeface="PingFang SC" panose="020B0400000000000000" pitchFamily="34" charset="-122"/>
              </a:rPr>
              <a:t>自动化图书分类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文本分析技术应用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学科分类自动识别</a:t>
            </a:r>
          </a:p>
          <a:p>
            <a:pPr lvl="1"/>
            <a:r>
              <a:rPr lang="zh-CN" altLang="en-US" sz="1800" dirty="0">
                <a:latin typeface="PingFang SC" panose="020B0400000000000000" pitchFamily="34" charset="-122"/>
                <a:ea typeface="PingFang SC" panose="020B0400000000000000" pitchFamily="34" charset="-122"/>
              </a:rPr>
              <a:t>减少人工分类工作量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项目价值与意义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Project Value &amp; Significance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技术价值</a:t>
            </a:r>
          </a:p>
        </p:txBody>
      </p:sp>
      <p:pic>
        <p:nvPicPr>
          <p:cNvPr id="7" name="图片 6" descr="形状&#10;&#10;AI 生成的内容可能不正确。">
            <a:extLst>
              <a:ext uri="{FF2B5EF4-FFF2-40B4-BE49-F238E27FC236}">
                <a16:creationId xmlns:a16="http://schemas.microsoft.com/office/drawing/2014/main" id="{732F7657-E3C2-C070-43AA-AAECC34224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159" b="6056"/>
          <a:stretch/>
        </p:blipFill>
        <p:spPr>
          <a:xfrm>
            <a:off x="851310" y="1270000"/>
            <a:ext cx="9892146" cy="514574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-1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34654" y="1892300"/>
            <a:ext cx="3425445" cy="3073400"/>
          </a:xfrm>
        </p:spPr>
        <p:txBody>
          <a:bodyPr anchor="ctr">
            <a:normAutofit/>
          </a:bodyPr>
          <a:lstStyle/>
          <a:p>
            <a:pPr algn="l"/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9734" y="854529"/>
            <a:ext cx="5799665" cy="5148943"/>
          </a:xfrm>
        </p:spPr>
        <p:txBody>
          <a:bodyPr anchor="ctr">
            <a:normAutofit/>
          </a:bodyPr>
          <a:lstStyle/>
          <a:p>
            <a:r>
              <a:rPr lang="zh-CN" altLang="en-US" sz="6000"/>
              <a:t>谢谢观看</a:t>
            </a:r>
          </a:p>
          <a:p>
            <a:r>
              <a:rPr lang="en" sz="600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平面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1080</TotalTime>
  <Words>628</Words>
  <Application>Microsoft Macintosh PowerPoint</Application>
  <PresentationFormat>宽屏</PresentationFormat>
  <Paragraphs>242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PingFang SC</vt:lpstr>
      <vt:lpstr>Arial</vt:lpstr>
      <vt:lpstr>Trebuchet MS</vt:lpstr>
      <vt:lpstr>Wingdings 3</vt:lpstr>
      <vt:lpstr>平面</vt:lpstr>
      <vt:lpstr>智能图书管理数据库应用系统</vt:lpstr>
      <vt:lpstr>演示内容</vt:lpstr>
      <vt:lpstr>第一章 课题描述</vt:lpstr>
      <vt:lpstr>项目背景</vt:lpstr>
      <vt:lpstr>设计要求</vt:lpstr>
      <vt:lpstr>设计目标</vt:lpstr>
      <vt:lpstr>第二章 系统分析</vt:lpstr>
      <vt:lpstr>需求分析</vt:lpstr>
      <vt:lpstr>功能模块划分</vt:lpstr>
      <vt:lpstr>第三章 数据库设计</vt:lpstr>
      <vt:lpstr>概念模型设计</vt:lpstr>
      <vt:lpstr>PowerPoint 演示文稿</vt:lpstr>
      <vt:lpstr>逻辑模型设计</vt:lpstr>
      <vt:lpstr>物理模型设计</vt:lpstr>
      <vt:lpstr>第四章 系统实现</vt:lpstr>
      <vt:lpstr>自动化机制设计</vt:lpstr>
      <vt:lpstr>图书管理模块</vt:lpstr>
      <vt:lpstr>借阅管理模块</vt:lpstr>
      <vt:lpstr>预约管理模块</vt:lpstr>
      <vt:lpstr>罚款管理模块</vt:lpstr>
      <vt:lpstr>统计分析模块</vt:lpstr>
      <vt:lpstr>统计分析模块</vt:lpstr>
      <vt:lpstr>技术创新与特色</vt:lpstr>
      <vt:lpstr>智能化触发器设计</vt:lpstr>
      <vt:lpstr>多维度索引优化</vt:lpstr>
      <vt:lpstr>灵活的参数化配置</vt:lpstr>
      <vt:lpstr>系统展望与改进</vt:lpstr>
      <vt:lpstr>人工智能技术融合</vt:lpstr>
      <vt:lpstr>项目价值与意义</vt:lpstr>
      <vt:lpstr>技术价值</vt:lpstr>
      <vt:lpstr>谢谢观看 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a81276</cp:lastModifiedBy>
  <cp:revision>3</cp:revision>
  <dcterms:created xsi:type="dcterms:W3CDTF">2013-01-27T09:14:16Z</dcterms:created>
  <dcterms:modified xsi:type="dcterms:W3CDTF">2025-06-21T23:42:12Z</dcterms:modified>
  <cp:category/>
</cp:coreProperties>
</file>